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sldIdLst>
    <p:sldId id="256" r:id="rId2"/>
    <p:sldId id="258" r:id="rId3"/>
    <p:sldId id="257" r:id="rId4"/>
    <p:sldId id="286" r:id="rId5"/>
    <p:sldId id="274" r:id="rId6"/>
    <p:sldId id="259" r:id="rId7"/>
    <p:sldId id="260" r:id="rId8"/>
    <p:sldId id="261" r:id="rId9"/>
    <p:sldId id="296" r:id="rId10"/>
    <p:sldId id="263" r:id="rId11"/>
    <p:sldId id="264" r:id="rId12"/>
    <p:sldId id="275" r:id="rId13"/>
    <p:sldId id="265" r:id="rId14"/>
    <p:sldId id="272" r:id="rId15"/>
    <p:sldId id="280" r:id="rId16"/>
    <p:sldId id="269" r:id="rId17"/>
    <p:sldId id="270" r:id="rId18"/>
    <p:sldId id="273" r:id="rId19"/>
    <p:sldId id="271" r:id="rId20"/>
    <p:sldId id="268" r:id="rId21"/>
    <p:sldId id="276" r:id="rId22"/>
    <p:sldId id="279" r:id="rId23"/>
    <p:sldId id="282" r:id="rId24"/>
    <p:sldId id="281" r:id="rId25"/>
    <p:sldId id="283" r:id="rId26"/>
    <p:sldId id="284" r:id="rId27"/>
    <p:sldId id="266" r:id="rId28"/>
    <p:sldId id="287" r:id="rId29"/>
    <p:sldId id="294" r:id="rId30"/>
    <p:sldId id="288" r:id="rId31"/>
    <p:sldId id="289" r:id="rId32"/>
    <p:sldId id="290" r:id="rId33"/>
    <p:sldId id="295" r:id="rId34"/>
    <p:sldId id="267" r:id="rId35"/>
    <p:sldId id="29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0A0"/>
    <a:srgbClr val="41AFCF"/>
    <a:srgbClr val="CD6B87"/>
    <a:srgbClr val="40B1D2"/>
    <a:srgbClr val="004E8B"/>
    <a:srgbClr val="576DA1"/>
    <a:srgbClr val="5B2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6"/>
    <p:restoredTop sz="85340"/>
  </p:normalViewPr>
  <p:slideViewPr>
    <p:cSldViewPr snapToGrid="0" snapToObjects="1">
      <p:cViewPr varScale="1">
        <p:scale>
          <a:sx n="155" d="100"/>
          <a:sy n="155" d="100"/>
        </p:scale>
        <p:origin x="1912" y="184"/>
      </p:cViewPr>
      <p:guideLst/>
    </p:cSldViewPr>
  </p:slideViewPr>
  <p:outlineViewPr>
    <p:cViewPr>
      <p:scale>
        <a:sx n="33" d="100"/>
        <a:sy n="33" d="100"/>
      </p:scale>
      <p:origin x="0" y="-56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C3B06-B249-4F9D-885F-99D3D5CD3E5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3978D86-3874-4121-B0B2-128BA2FB1C34}">
      <dgm:prSet/>
      <dgm:spPr/>
      <dgm:t>
        <a:bodyPr/>
        <a:lstStyle/>
        <a:p>
          <a:r>
            <a:rPr lang="de-DE" dirty="0"/>
            <a:t>Der Kunde will ein Projekt erfolgreich umsetzen</a:t>
          </a:r>
          <a:endParaRPr lang="en-US" dirty="0"/>
        </a:p>
      </dgm:t>
    </dgm:pt>
    <dgm:pt modelId="{4D852582-8798-47D8-920F-6DE11714FBE4}" type="parTrans" cxnId="{65BF0938-5D82-44D3-BF7A-F9473FF7EB95}">
      <dgm:prSet/>
      <dgm:spPr/>
      <dgm:t>
        <a:bodyPr/>
        <a:lstStyle/>
        <a:p>
          <a:endParaRPr lang="en-US"/>
        </a:p>
      </dgm:t>
    </dgm:pt>
    <dgm:pt modelId="{0E6FBBD3-6FB8-42AB-8B01-48F04B84D0A2}" type="sibTrans" cxnId="{65BF0938-5D82-44D3-BF7A-F9473FF7EB95}">
      <dgm:prSet/>
      <dgm:spPr/>
      <dgm:t>
        <a:bodyPr/>
        <a:lstStyle/>
        <a:p>
          <a:endParaRPr lang="en-US"/>
        </a:p>
      </dgm:t>
    </dgm:pt>
    <dgm:pt modelId="{3825C87F-C293-453D-ACB8-0FCA99580130}">
      <dgm:prSet/>
      <dgm:spPr/>
      <dgm:t>
        <a:bodyPr/>
        <a:lstStyle/>
        <a:p>
          <a:r>
            <a:rPr lang="de-DE"/>
            <a:t>Was nützt ihm der Werkvertrag bei einem gescheiterten Projekt?</a:t>
          </a:r>
          <a:endParaRPr lang="en-US"/>
        </a:p>
      </dgm:t>
    </dgm:pt>
    <dgm:pt modelId="{7795C2F1-99E2-46DB-ADB1-F278FF7D5602}" type="parTrans" cxnId="{9A6A44EC-EF9C-4B8F-9486-9A6A197C502F}">
      <dgm:prSet/>
      <dgm:spPr/>
      <dgm:t>
        <a:bodyPr/>
        <a:lstStyle/>
        <a:p>
          <a:endParaRPr lang="en-US"/>
        </a:p>
      </dgm:t>
    </dgm:pt>
    <dgm:pt modelId="{A28A0401-1BE0-477F-B250-CA6A61018CCE}" type="sibTrans" cxnId="{9A6A44EC-EF9C-4B8F-9486-9A6A197C502F}">
      <dgm:prSet/>
      <dgm:spPr/>
      <dgm:t>
        <a:bodyPr/>
        <a:lstStyle/>
        <a:p>
          <a:endParaRPr lang="en-US"/>
        </a:p>
      </dgm:t>
    </dgm:pt>
    <dgm:pt modelId="{6F57B1D9-0F9D-494A-ABCB-BF817CDBFF75}">
      <dgm:prSet/>
      <dgm:spPr/>
      <dgm:t>
        <a:bodyPr/>
        <a:lstStyle/>
        <a:p>
          <a:r>
            <a:rPr lang="de-DE"/>
            <a:t>Er kann vor Gericht ziehen, aber sein Projekt ist nicht umgesetzt. </a:t>
          </a:r>
          <a:endParaRPr lang="en-US"/>
        </a:p>
      </dgm:t>
    </dgm:pt>
    <dgm:pt modelId="{9492452B-D0CB-4E6E-A743-F0123B94AC07}" type="parTrans" cxnId="{4B38E2EC-9564-4AB3-98C4-AE954CDBDDCF}">
      <dgm:prSet/>
      <dgm:spPr/>
      <dgm:t>
        <a:bodyPr/>
        <a:lstStyle/>
        <a:p>
          <a:endParaRPr lang="en-US"/>
        </a:p>
      </dgm:t>
    </dgm:pt>
    <dgm:pt modelId="{2574880F-C6B4-4C2C-87D6-33E57C9FC5E8}" type="sibTrans" cxnId="{4B38E2EC-9564-4AB3-98C4-AE954CDBDDCF}">
      <dgm:prSet/>
      <dgm:spPr/>
      <dgm:t>
        <a:bodyPr/>
        <a:lstStyle/>
        <a:p>
          <a:endParaRPr lang="en-US"/>
        </a:p>
      </dgm:t>
    </dgm:pt>
    <dgm:pt modelId="{006C4D52-0F96-8F43-B58E-7A0A17C6B39B}" type="pres">
      <dgm:prSet presAssocID="{670C3B06-B249-4F9D-885F-99D3D5CD3E55}" presName="linear" presStyleCnt="0">
        <dgm:presLayoutVars>
          <dgm:animLvl val="lvl"/>
          <dgm:resizeHandles val="exact"/>
        </dgm:presLayoutVars>
      </dgm:prSet>
      <dgm:spPr/>
    </dgm:pt>
    <dgm:pt modelId="{04089C54-A365-1148-89DF-E75325D949AF}" type="pres">
      <dgm:prSet presAssocID="{D3978D86-3874-4121-B0B2-128BA2FB1C34}" presName="parentText" presStyleLbl="node1" presStyleIdx="0" presStyleCnt="3">
        <dgm:presLayoutVars>
          <dgm:chMax val="0"/>
          <dgm:bulletEnabled val="1"/>
        </dgm:presLayoutVars>
      </dgm:prSet>
      <dgm:spPr/>
    </dgm:pt>
    <dgm:pt modelId="{6C7EE70A-7856-1747-989D-94C02C75CCD0}" type="pres">
      <dgm:prSet presAssocID="{0E6FBBD3-6FB8-42AB-8B01-48F04B84D0A2}" presName="spacer" presStyleCnt="0"/>
      <dgm:spPr/>
    </dgm:pt>
    <dgm:pt modelId="{79AD3039-A011-DA46-B60A-BD50E39F5196}" type="pres">
      <dgm:prSet presAssocID="{3825C87F-C293-453D-ACB8-0FCA99580130}" presName="parentText" presStyleLbl="node1" presStyleIdx="1" presStyleCnt="3">
        <dgm:presLayoutVars>
          <dgm:chMax val="0"/>
          <dgm:bulletEnabled val="1"/>
        </dgm:presLayoutVars>
      </dgm:prSet>
      <dgm:spPr/>
    </dgm:pt>
    <dgm:pt modelId="{100A4A76-3B52-A543-8C63-C311110443BF}" type="pres">
      <dgm:prSet presAssocID="{A28A0401-1BE0-477F-B250-CA6A61018CCE}" presName="spacer" presStyleCnt="0"/>
      <dgm:spPr/>
    </dgm:pt>
    <dgm:pt modelId="{D61ABC4A-7507-0E48-A3D0-9CBF48498F78}" type="pres">
      <dgm:prSet presAssocID="{6F57B1D9-0F9D-494A-ABCB-BF817CDBFF75}" presName="parentText" presStyleLbl="node1" presStyleIdx="2" presStyleCnt="3">
        <dgm:presLayoutVars>
          <dgm:chMax val="0"/>
          <dgm:bulletEnabled val="1"/>
        </dgm:presLayoutVars>
      </dgm:prSet>
      <dgm:spPr/>
    </dgm:pt>
  </dgm:ptLst>
  <dgm:cxnLst>
    <dgm:cxn modelId="{B8D80223-91C6-C643-BFB7-5A19B9009AEF}" type="presOf" srcId="{3825C87F-C293-453D-ACB8-0FCA99580130}" destId="{79AD3039-A011-DA46-B60A-BD50E39F5196}" srcOrd="0" destOrd="0" presId="urn:microsoft.com/office/officeart/2005/8/layout/vList2"/>
    <dgm:cxn modelId="{65BF0938-5D82-44D3-BF7A-F9473FF7EB95}" srcId="{670C3B06-B249-4F9D-885F-99D3D5CD3E55}" destId="{D3978D86-3874-4121-B0B2-128BA2FB1C34}" srcOrd="0" destOrd="0" parTransId="{4D852582-8798-47D8-920F-6DE11714FBE4}" sibTransId="{0E6FBBD3-6FB8-42AB-8B01-48F04B84D0A2}"/>
    <dgm:cxn modelId="{13AFED44-7E59-3243-AA1C-F0BEB511CA9F}" type="presOf" srcId="{670C3B06-B249-4F9D-885F-99D3D5CD3E55}" destId="{006C4D52-0F96-8F43-B58E-7A0A17C6B39B}" srcOrd="0" destOrd="0" presId="urn:microsoft.com/office/officeart/2005/8/layout/vList2"/>
    <dgm:cxn modelId="{4DAC438D-12C6-2841-B50F-C5A9A8D8DA29}" type="presOf" srcId="{6F57B1D9-0F9D-494A-ABCB-BF817CDBFF75}" destId="{D61ABC4A-7507-0E48-A3D0-9CBF48498F78}" srcOrd="0" destOrd="0" presId="urn:microsoft.com/office/officeart/2005/8/layout/vList2"/>
    <dgm:cxn modelId="{198C06C4-DEED-AE41-9CA0-96E43EBE9907}" type="presOf" srcId="{D3978D86-3874-4121-B0B2-128BA2FB1C34}" destId="{04089C54-A365-1148-89DF-E75325D949AF}" srcOrd="0" destOrd="0" presId="urn:microsoft.com/office/officeart/2005/8/layout/vList2"/>
    <dgm:cxn modelId="{9A6A44EC-EF9C-4B8F-9486-9A6A197C502F}" srcId="{670C3B06-B249-4F9D-885F-99D3D5CD3E55}" destId="{3825C87F-C293-453D-ACB8-0FCA99580130}" srcOrd="1" destOrd="0" parTransId="{7795C2F1-99E2-46DB-ADB1-F278FF7D5602}" sibTransId="{A28A0401-1BE0-477F-B250-CA6A61018CCE}"/>
    <dgm:cxn modelId="{4B38E2EC-9564-4AB3-98C4-AE954CDBDDCF}" srcId="{670C3B06-B249-4F9D-885F-99D3D5CD3E55}" destId="{6F57B1D9-0F9D-494A-ABCB-BF817CDBFF75}" srcOrd="2" destOrd="0" parTransId="{9492452B-D0CB-4E6E-A743-F0123B94AC07}" sibTransId="{2574880F-C6B4-4C2C-87D6-33E57C9FC5E8}"/>
    <dgm:cxn modelId="{24FDE176-C577-5743-8127-E83A0A945BE0}" type="presParOf" srcId="{006C4D52-0F96-8F43-B58E-7A0A17C6B39B}" destId="{04089C54-A365-1148-89DF-E75325D949AF}" srcOrd="0" destOrd="0" presId="urn:microsoft.com/office/officeart/2005/8/layout/vList2"/>
    <dgm:cxn modelId="{B57BD549-DA98-D64E-9193-3E7BC70BBA64}" type="presParOf" srcId="{006C4D52-0F96-8F43-B58E-7A0A17C6B39B}" destId="{6C7EE70A-7856-1747-989D-94C02C75CCD0}" srcOrd="1" destOrd="0" presId="urn:microsoft.com/office/officeart/2005/8/layout/vList2"/>
    <dgm:cxn modelId="{A133A03D-75A8-D64E-B6E4-9FC2D4284F78}" type="presParOf" srcId="{006C4D52-0F96-8F43-B58E-7A0A17C6B39B}" destId="{79AD3039-A011-DA46-B60A-BD50E39F5196}" srcOrd="2" destOrd="0" presId="urn:microsoft.com/office/officeart/2005/8/layout/vList2"/>
    <dgm:cxn modelId="{0BE28D8F-C8C9-8346-926B-64CDC5C69188}" type="presParOf" srcId="{006C4D52-0F96-8F43-B58E-7A0A17C6B39B}" destId="{100A4A76-3B52-A543-8C63-C311110443BF}" srcOrd="3" destOrd="0" presId="urn:microsoft.com/office/officeart/2005/8/layout/vList2"/>
    <dgm:cxn modelId="{A644CB05-CD40-1B4C-8DB5-94766C9CFC4B}" type="presParOf" srcId="{006C4D52-0F96-8F43-B58E-7A0A17C6B39B}" destId="{D61ABC4A-7507-0E48-A3D0-9CBF48498F7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050FAC-9D9F-4C1F-818A-A0A627EAA75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84143E2-2B66-47BE-968B-657384E00480}">
      <dgm:prSet/>
      <dgm:spPr/>
      <dgm:t>
        <a:bodyPr/>
        <a:lstStyle/>
        <a:p>
          <a:r>
            <a:rPr lang="de-DE" dirty="0"/>
            <a:t>Der Kunde, nimmt im Glauben mit einem Werkvertrag abgesichert zu sein, eine passive Haltung zu dem Projekt ein.</a:t>
          </a:r>
          <a:endParaRPr lang="en-US" dirty="0"/>
        </a:p>
      </dgm:t>
    </dgm:pt>
    <dgm:pt modelId="{73AF9833-F7E6-4EE2-A9D3-7EBA8007E763}" type="parTrans" cxnId="{138CD09B-78D3-4ADA-B581-BEE10C136658}">
      <dgm:prSet/>
      <dgm:spPr/>
      <dgm:t>
        <a:bodyPr/>
        <a:lstStyle/>
        <a:p>
          <a:endParaRPr lang="en-US"/>
        </a:p>
      </dgm:t>
    </dgm:pt>
    <dgm:pt modelId="{F625AB9D-7D46-4AE6-AF2E-646D3688F993}" type="sibTrans" cxnId="{138CD09B-78D3-4ADA-B581-BEE10C136658}">
      <dgm:prSet/>
      <dgm:spPr/>
      <dgm:t>
        <a:bodyPr/>
        <a:lstStyle/>
        <a:p>
          <a:endParaRPr lang="en-US"/>
        </a:p>
      </dgm:t>
    </dgm:pt>
    <dgm:pt modelId="{665D10D4-B47F-4051-84F2-A2BD7180815A}">
      <dgm:prSet/>
      <dgm:spPr/>
      <dgm:t>
        <a:bodyPr/>
        <a:lstStyle/>
        <a:p>
          <a:r>
            <a:rPr lang="de-DE"/>
            <a:t>Für den Projekterfolg ist aber das aktive Einbringen des Kunden zwingend notwendig!</a:t>
          </a:r>
          <a:endParaRPr lang="en-US"/>
        </a:p>
      </dgm:t>
    </dgm:pt>
    <dgm:pt modelId="{DFABA638-16B8-45E1-A8B7-191F66C4A589}" type="parTrans" cxnId="{3BF85EF9-CD77-4FA7-99BF-DE69BD368079}">
      <dgm:prSet/>
      <dgm:spPr/>
      <dgm:t>
        <a:bodyPr/>
        <a:lstStyle/>
        <a:p>
          <a:endParaRPr lang="en-US"/>
        </a:p>
      </dgm:t>
    </dgm:pt>
    <dgm:pt modelId="{6E47441D-B1DD-4D8E-8F2E-4D9745922537}" type="sibTrans" cxnId="{3BF85EF9-CD77-4FA7-99BF-DE69BD368079}">
      <dgm:prSet/>
      <dgm:spPr/>
      <dgm:t>
        <a:bodyPr/>
        <a:lstStyle/>
        <a:p>
          <a:endParaRPr lang="en-US"/>
        </a:p>
      </dgm:t>
    </dgm:pt>
    <dgm:pt modelId="{576ECF85-569A-4954-B7EB-8D414F78BFA9}">
      <dgm:prSet/>
      <dgm:spPr/>
      <dgm:t>
        <a:bodyPr/>
        <a:lstStyle/>
        <a:p>
          <a:r>
            <a:rPr lang="de-DE"/>
            <a:t>Der Auftraggeber kann zu einem Risikofaktor im Projekt werden, wenn er glaubt, der Werkvertrag ist ausreichend, um den Projekt-erfolg sicherzustellen.</a:t>
          </a:r>
          <a:endParaRPr lang="en-US"/>
        </a:p>
      </dgm:t>
    </dgm:pt>
    <dgm:pt modelId="{F54A26AA-AB6A-4CC8-864E-39E015EF267B}" type="parTrans" cxnId="{3AE5B23B-652B-4900-84ED-1F42DFB7921C}">
      <dgm:prSet/>
      <dgm:spPr/>
      <dgm:t>
        <a:bodyPr/>
        <a:lstStyle/>
        <a:p>
          <a:endParaRPr lang="en-US"/>
        </a:p>
      </dgm:t>
    </dgm:pt>
    <dgm:pt modelId="{0424668E-DBA6-491C-96E7-AF24B677C541}" type="sibTrans" cxnId="{3AE5B23B-652B-4900-84ED-1F42DFB7921C}">
      <dgm:prSet/>
      <dgm:spPr/>
      <dgm:t>
        <a:bodyPr/>
        <a:lstStyle/>
        <a:p>
          <a:endParaRPr lang="en-US"/>
        </a:p>
      </dgm:t>
    </dgm:pt>
    <dgm:pt modelId="{8A5C0FB5-119A-6C4D-ACF6-2179F6DB8FB5}" type="pres">
      <dgm:prSet presAssocID="{25050FAC-9D9F-4C1F-818A-A0A627EAA75B}" presName="linear" presStyleCnt="0">
        <dgm:presLayoutVars>
          <dgm:animLvl val="lvl"/>
          <dgm:resizeHandles val="exact"/>
        </dgm:presLayoutVars>
      </dgm:prSet>
      <dgm:spPr/>
    </dgm:pt>
    <dgm:pt modelId="{C934D915-4F2C-EB45-8DE5-B93B2C846AA0}" type="pres">
      <dgm:prSet presAssocID="{984143E2-2B66-47BE-968B-657384E00480}" presName="parentText" presStyleLbl="node1" presStyleIdx="0" presStyleCnt="3">
        <dgm:presLayoutVars>
          <dgm:chMax val="0"/>
          <dgm:bulletEnabled val="1"/>
        </dgm:presLayoutVars>
      </dgm:prSet>
      <dgm:spPr/>
    </dgm:pt>
    <dgm:pt modelId="{7A247F0C-BD06-EB46-87C6-37DB559202B7}" type="pres">
      <dgm:prSet presAssocID="{F625AB9D-7D46-4AE6-AF2E-646D3688F993}" presName="spacer" presStyleCnt="0"/>
      <dgm:spPr/>
    </dgm:pt>
    <dgm:pt modelId="{D6AD8B95-0670-5F40-B936-54B22B6F0309}" type="pres">
      <dgm:prSet presAssocID="{665D10D4-B47F-4051-84F2-A2BD7180815A}" presName="parentText" presStyleLbl="node1" presStyleIdx="1" presStyleCnt="3">
        <dgm:presLayoutVars>
          <dgm:chMax val="0"/>
          <dgm:bulletEnabled val="1"/>
        </dgm:presLayoutVars>
      </dgm:prSet>
      <dgm:spPr/>
    </dgm:pt>
    <dgm:pt modelId="{11C4BEA0-7C4A-CC4C-B379-1A0B507DFF54}" type="pres">
      <dgm:prSet presAssocID="{6E47441D-B1DD-4D8E-8F2E-4D9745922537}" presName="spacer" presStyleCnt="0"/>
      <dgm:spPr/>
    </dgm:pt>
    <dgm:pt modelId="{2478B168-D07A-3F4D-B393-FC2E0D01C75C}" type="pres">
      <dgm:prSet presAssocID="{576ECF85-569A-4954-B7EB-8D414F78BFA9}" presName="parentText" presStyleLbl="node1" presStyleIdx="2" presStyleCnt="3">
        <dgm:presLayoutVars>
          <dgm:chMax val="0"/>
          <dgm:bulletEnabled val="1"/>
        </dgm:presLayoutVars>
      </dgm:prSet>
      <dgm:spPr/>
    </dgm:pt>
  </dgm:ptLst>
  <dgm:cxnLst>
    <dgm:cxn modelId="{3AE5B23B-652B-4900-84ED-1F42DFB7921C}" srcId="{25050FAC-9D9F-4C1F-818A-A0A627EAA75B}" destId="{576ECF85-569A-4954-B7EB-8D414F78BFA9}" srcOrd="2" destOrd="0" parTransId="{F54A26AA-AB6A-4CC8-864E-39E015EF267B}" sibTransId="{0424668E-DBA6-491C-96E7-AF24B677C541}"/>
    <dgm:cxn modelId="{C080CB7D-DD5E-8D4C-B1A2-C110B69A0036}" type="presOf" srcId="{984143E2-2B66-47BE-968B-657384E00480}" destId="{C934D915-4F2C-EB45-8DE5-B93B2C846AA0}" srcOrd="0" destOrd="0" presId="urn:microsoft.com/office/officeart/2005/8/layout/vList2"/>
    <dgm:cxn modelId="{99CF078F-E736-2D42-A985-A5E82DDCD9EE}" type="presOf" srcId="{25050FAC-9D9F-4C1F-818A-A0A627EAA75B}" destId="{8A5C0FB5-119A-6C4D-ACF6-2179F6DB8FB5}" srcOrd="0" destOrd="0" presId="urn:microsoft.com/office/officeart/2005/8/layout/vList2"/>
    <dgm:cxn modelId="{138CD09B-78D3-4ADA-B581-BEE10C136658}" srcId="{25050FAC-9D9F-4C1F-818A-A0A627EAA75B}" destId="{984143E2-2B66-47BE-968B-657384E00480}" srcOrd="0" destOrd="0" parTransId="{73AF9833-F7E6-4EE2-A9D3-7EBA8007E763}" sibTransId="{F625AB9D-7D46-4AE6-AF2E-646D3688F993}"/>
    <dgm:cxn modelId="{2BEBC1AD-2B79-9342-B35A-96B0623C3729}" type="presOf" srcId="{665D10D4-B47F-4051-84F2-A2BD7180815A}" destId="{D6AD8B95-0670-5F40-B936-54B22B6F0309}" srcOrd="0" destOrd="0" presId="urn:microsoft.com/office/officeart/2005/8/layout/vList2"/>
    <dgm:cxn modelId="{BCD4D8E6-4D6F-754E-A526-37EE2CB0EAEB}" type="presOf" srcId="{576ECF85-569A-4954-B7EB-8D414F78BFA9}" destId="{2478B168-D07A-3F4D-B393-FC2E0D01C75C}" srcOrd="0" destOrd="0" presId="urn:microsoft.com/office/officeart/2005/8/layout/vList2"/>
    <dgm:cxn modelId="{3BF85EF9-CD77-4FA7-99BF-DE69BD368079}" srcId="{25050FAC-9D9F-4C1F-818A-A0A627EAA75B}" destId="{665D10D4-B47F-4051-84F2-A2BD7180815A}" srcOrd="1" destOrd="0" parTransId="{DFABA638-16B8-45E1-A8B7-191F66C4A589}" sibTransId="{6E47441D-B1DD-4D8E-8F2E-4D9745922537}"/>
    <dgm:cxn modelId="{276D74D8-ED11-D14A-9AC2-2B48590FCCEB}" type="presParOf" srcId="{8A5C0FB5-119A-6C4D-ACF6-2179F6DB8FB5}" destId="{C934D915-4F2C-EB45-8DE5-B93B2C846AA0}" srcOrd="0" destOrd="0" presId="urn:microsoft.com/office/officeart/2005/8/layout/vList2"/>
    <dgm:cxn modelId="{A9691043-E15F-C64F-AEE4-4B44A934356A}" type="presParOf" srcId="{8A5C0FB5-119A-6C4D-ACF6-2179F6DB8FB5}" destId="{7A247F0C-BD06-EB46-87C6-37DB559202B7}" srcOrd="1" destOrd="0" presId="urn:microsoft.com/office/officeart/2005/8/layout/vList2"/>
    <dgm:cxn modelId="{A6AC1DC1-3D64-E74C-B00F-3B487E78C7FF}" type="presParOf" srcId="{8A5C0FB5-119A-6C4D-ACF6-2179F6DB8FB5}" destId="{D6AD8B95-0670-5F40-B936-54B22B6F0309}" srcOrd="2" destOrd="0" presId="urn:microsoft.com/office/officeart/2005/8/layout/vList2"/>
    <dgm:cxn modelId="{DE56FE1B-09D6-664C-98E8-4B62CDD34EFA}" type="presParOf" srcId="{8A5C0FB5-119A-6C4D-ACF6-2179F6DB8FB5}" destId="{11C4BEA0-7C4A-CC4C-B379-1A0B507DFF54}" srcOrd="3" destOrd="0" presId="urn:microsoft.com/office/officeart/2005/8/layout/vList2"/>
    <dgm:cxn modelId="{820308FC-EAC4-AF48-8189-AB2F800DA725}" type="presParOf" srcId="{8A5C0FB5-119A-6C4D-ACF6-2179F6DB8FB5}" destId="{2478B168-D07A-3F4D-B393-FC2E0D01C7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F9FF26-6D36-431F-B4E3-1CDF3605662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10A9151-31FB-4BE2-AB9E-6CCE02B8C1FD}">
      <dgm:prSet/>
      <dgm:spPr/>
      <dgm:t>
        <a:bodyPr/>
        <a:lstStyle/>
        <a:p>
          <a:r>
            <a:rPr lang="de-DE" dirty="0"/>
            <a:t>Einer der vier Werte im Manifest für Agile Softwareentwicklung:</a:t>
          </a:r>
          <a:endParaRPr lang="en-US" dirty="0"/>
        </a:p>
      </dgm:t>
    </dgm:pt>
    <dgm:pt modelId="{6208D84B-FFDF-4BA0-BD64-9DC0C5008A9E}" type="parTrans" cxnId="{26DA3EDF-55F6-499D-9EF2-7F85F109F6D1}">
      <dgm:prSet/>
      <dgm:spPr/>
      <dgm:t>
        <a:bodyPr/>
        <a:lstStyle/>
        <a:p>
          <a:endParaRPr lang="en-US"/>
        </a:p>
      </dgm:t>
    </dgm:pt>
    <dgm:pt modelId="{4DE219C5-D66D-40DB-A6E6-CF19D35B3DF1}" type="sibTrans" cxnId="{26DA3EDF-55F6-499D-9EF2-7F85F109F6D1}">
      <dgm:prSet/>
      <dgm:spPr/>
      <dgm:t>
        <a:bodyPr/>
        <a:lstStyle/>
        <a:p>
          <a:endParaRPr lang="en-US"/>
        </a:p>
      </dgm:t>
    </dgm:pt>
    <dgm:pt modelId="{426B861E-EE8E-45EC-9740-8BC6015DEC5E}">
      <dgm:prSet custT="1"/>
      <dgm:spPr/>
      <dgm:t>
        <a:bodyPr/>
        <a:lstStyle/>
        <a:p>
          <a:r>
            <a:rPr lang="de-DE" sz="2900" dirty="0"/>
            <a:t>Vertragsverhandlungen sind wichtig und</a:t>
          </a:r>
          <a:br>
            <a:rPr lang="de-DE" sz="2900" dirty="0"/>
          </a:br>
          <a:r>
            <a:rPr lang="de-DE" sz="2900" dirty="0"/>
            <a:t>die Zusammenarbeit mit dem Kunden</a:t>
          </a:r>
          <a:br>
            <a:rPr lang="de-DE" sz="2900" dirty="0"/>
          </a:br>
          <a:r>
            <a:rPr lang="de-DE" sz="2900" dirty="0"/>
            <a:t>ist wichtiger</a:t>
          </a:r>
          <a:endParaRPr lang="en-US" sz="2900" dirty="0"/>
        </a:p>
      </dgm:t>
    </dgm:pt>
    <dgm:pt modelId="{02772A62-7C5D-4871-AAD6-CEA48B85D1B4}" type="parTrans" cxnId="{1E58E10A-A635-49D0-8088-B55EC5499D8E}">
      <dgm:prSet/>
      <dgm:spPr/>
      <dgm:t>
        <a:bodyPr/>
        <a:lstStyle/>
        <a:p>
          <a:endParaRPr lang="en-US"/>
        </a:p>
      </dgm:t>
    </dgm:pt>
    <dgm:pt modelId="{F07FB3C1-5C54-4DD9-982B-40A4F12D9777}" type="sibTrans" cxnId="{1E58E10A-A635-49D0-8088-B55EC5499D8E}">
      <dgm:prSet/>
      <dgm:spPr/>
      <dgm:t>
        <a:bodyPr/>
        <a:lstStyle/>
        <a:p>
          <a:endParaRPr lang="en-US"/>
        </a:p>
      </dgm:t>
    </dgm:pt>
    <dgm:pt modelId="{75E26B13-93E0-4BC7-9F50-CB1473D968C5}">
      <dgm:prSet custT="1"/>
      <dgm:spPr/>
      <dgm:t>
        <a:bodyPr/>
        <a:lstStyle/>
        <a:p>
          <a:r>
            <a:rPr lang="de-DE" sz="2900" dirty="0"/>
            <a:t>Customer </a:t>
          </a:r>
          <a:r>
            <a:rPr lang="de-DE" sz="2900" dirty="0" err="1"/>
            <a:t>collaboration</a:t>
          </a:r>
          <a:br>
            <a:rPr lang="de-DE" sz="2900" dirty="0"/>
          </a:br>
          <a:r>
            <a:rPr lang="de-DE" sz="2200" dirty="0" err="1"/>
            <a:t>over</a:t>
          </a:r>
          <a:r>
            <a:rPr lang="de-DE" sz="2200" dirty="0"/>
            <a:t> </a:t>
          </a:r>
          <a:r>
            <a:rPr lang="de-DE" sz="2200" dirty="0" err="1"/>
            <a:t>contract</a:t>
          </a:r>
          <a:r>
            <a:rPr lang="de-DE" sz="2200" dirty="0"/>
            <a:t> </a:t>
          </a:r>
          <a:r>
            <a:rPr lang="de-DE" sz="2200" dirty="0" err="1"/>
            <a:t>negotiation</a:t>
          </a:r>
          <a:endParaRPr lang="en-US" sz="2200" dirty="0"/>
        </a:p>
      </dgm:t>
    </dgm:pt>
    <dgm:pt modelId="{50AC8082-11FC-40A1-905B-261E0B3F939B}" type="parTrans" cxnId="{4A5E14B6-A525-46E3-8473-FCA1B2DC7080}">
      <dgm:prSet/>
      <dgm:spPr/>
      <dgm:t>
        <a:bodyPr/>
        <a:lstStyle/>
        <a:p>
          <a:endParaRPr lang="en-US"/>
        </a:p>
      </dgm:t>
    </dgm:pt>
    <dgm:pt modelId="{24C3A5E5-41CF-4666-B780-CA653F44E76B}" type="sibTrans" cxnId="{4A5E14B6-A525-46E3-8473-FCA1B2DC7080}">
      <dgm:prSet/>
      <dgm:spPr/>
      <dgm:t>
        <a:bodyPr/>
        <a:lstStyle/>
        <a:p>
          <a:endParaRPr lang="en-US"/>
        </a:p>
      </dgm:t>
    </dgm:pt>
    <dgm:pt modelId="{81E4CE27-976D-CA4E-B034-06130D5D8C0B}" type="pres">
      <dgm:prSet presAssocID="{16F9FF26-6D36-431F-B4E3-1CDF36056626}" presName="linear" presStyleCnt="0">
        <dgm:presLayoutVars>
          <dgm:animLvl val="lvl"/>
          <dgm:resizeHandles val="exact"/>
        </dgm:presLayoutVars>
      </dgm:prSet>
      <dgm:spPr/>
    </dgm:pt>
    <dgm:pt modelId="{BEA2D135-5B94-BF4D-9650-033CAD9B7FE7}" type="pres">
      <dgm:prSet presAssocID="{C10A9151-31FB-4BE2-AB9E-6CCE02B8C1FD}" presName="parentText" presStyleLbl="node1" presStyleIdx="0" presStyleCnt="3">
        <dgm:presLayoutVars>
          <dgm:chMax val="0"/>
          <dgm:bulletEnabled val="1"/>
        </dgm:presLayoutVars>
      </dgm:prSet>
      <dgm:spPr/>
    </dgm:pt>
    <dgm:pt modelId="{233DFFD0-79F0-0546-AC51-A9D35D190A0F}" type="pres">
      <dgm:prSet presAssocID="{4DE219C5-D66D-40DB-A6E6-CF19D35B3DF1}" presName="spacer" presStyleCnt="0"/>
      <dgm:spPr/>
    </dgm:pt>
    <dgm:pt modelId="{CD14D167-7450-194B-81B4-E05FDF99F8DC}" type="pres">
      <dgm:prSet presAssocID="{426B861E-EE8E-45EC-9740-8BC6015DEC5E}" presName="parentText" presStyleLbl="node1" presStyleIdx="1" presStyleCnt="3">
        <dgm:presLayoutVars>
          <dgm:chMax val="0"/>
          <dgm:bulletEnabled val="1"/>
        </dgm:presLayoutVars>
      </dgm:prSet>
      <dgm:spPr/>
    </dgm:pt>
    <dgm:pt modelId="{75EAC7A9-B9F8-6547-866A-F6DC36FB7716}" type="pres">
      <dgm:prSet presAssocID="{F07FB3C1-5C54-4DD9-982B-40A4F12D9777}" presName="spacer" presStyleCnt="0"/>
      <dgm:spPr/>
    </dgm:pt>
    <dgm:pt modelId="{EC4DB886-8F3C-A040-97B9-4C4B59EC4C7C}" type="pres">
      <dgm:prSet presAssocID="{75E26B13-93E0-4BC7-9F50-CB1473D968C5}" presName="parentText" presStyleLbl="node1" presStyleIdx="2" presStyleCnt="3">
        <dgm:presLayoutVars>
          <dgm:chMax val="0"/>
          <dgm:bulletEnabled val="1"/>
        </dgm:presLayoutVars>
      </dgm:prSet>
      <dgm:spPr/>
    </dgm:pt>
  </dgm:ptLst>
  <dgm:cxnLst>
    <dgm:cxn modelId="{1E58E10A-A635-49D0-8088-B55EC5499D8E}" srcId="{16F9FF26-6D36-431F-B4E3-1CDF36056626}" destId="{426B861E-EE8E-45EC-9740-8BC6015DEC5E}" srcOrd="1" destOrd="0" parTransId="{02772A62-7C5D-4871-AAD6-CEA48B85D1B4}" sibTransId="{F07FB3C1-5C54-4DD9-982B-40A4F12D9777}"/>
    <dgm:cxn modelId="{4A5E14B6-A525-46E3-8473-FCA1B2DC7080}" srcId="{16F9FF26-6D36-431F-B4E3-1CDF36056626}" destId="{75E26B13-93E0-4BC7-9F50-CB1473D968C5}" srcOrd="2" destOrd="0" parTransId="{50AC8082-11FC-40A1-905B-261E0B3F939B}" sibTransId="{24C3A5E5-41CF-4666-B780-CA653F44E76B}"/>
    <dgm:cxn modelId="{B451FCC8-C816-F541-8A84-EF661E5DB871}" type="presOf" srcId="{426B861E-EE8E-45EC-9740-8BC6015DEC5E}" destId="{CD14D167-7450-194B-81B4-E05FDF99F8DC}" srcOrd="0" destOrd="0" presId="urn:microsoft.com/office/officeart/2005/8/layout/vList2"/>
    <dgm:cxn modelId="{26DA3EDF-55F6-499D-9EF2-7F85F109F6D1}" srcId="{16F9FF26-6D36-431F-B4E3-1CDF36056626}" destId="{C10A9151-31FB-4BE2-AB9E-6CCE02B8C1FD}" srcOrd="0" destOrd="0" parTransId="{6208D84B-FFDF-4BA0-BD64-9DC0C5008A9E}" sibTransId="{4DE219C5-D66D-40DB-A6E6-CF19D35B3DF1}"/>
    <dgm:cxn modelId="{6B8E0DE3-FA19-A445-B0A5-F57FB8802007}" type="presOf" srcId="{C10A9151-31FB-4BE2-AB9E-6CCE02B8C1FD}" destId="{BEA2D135-5B94-BF4D-9650-033CAD9B7FE7}" srcOrd="0" destOrd="0" presId="urn:microsoft.com/office/officeart/2005/8/layout/vList2"/>
    <dgm:cxn modelId="{62B651E3-6A11-0A4D-97A4-E14D77AA2D18}" type="presOf" srcId="{75E26B13-93E0-4BC7-9F50-CB1473D968C5}" destId="{EC4DB886-8F3C-A040-97B9-4C4B59EC4C7C}" srcOrd="0" destOrd="0" presId="urn:microsoft.com/office/officeart/2005/8/layout/vList2"/>
    <dgm:cxn modelId="{F30BFCFD-C4E9-3742-8F80-C63031F32420}" type="presOf" srcId="{16F9FF26-6D36-431F-B4E3-1CDF36056626}" destId="{81E4CE27-976D-CA4E-B034-06130D5D8C0B}" srcOrd="0" destOrd="0" presId="urn:microsoft.com/office/officeart/2005/8/layout/vList2"/>
    <dgm:cxn modelId="{37F22380-E70B-994E-B158-F678C46AF25F}" type="presParOf" srcId="{81E4CE27-976D-CA4E-B034-06130D5D8C0B}" destId="{BEA2D135-5B94-BF4D-9650-033CAD9B7FE7}" srcOrd="0" destOrd="0" presId="urn:microsoft.com/office/officeart/2005/8/layout/vList2"/>
    <dgm:cxn modelId="{DF2ACAA4-4ECA-A848-BD9F-6FBD96F66C9A}" type="presParOf" srcId="{81E4CE27-976D-CA4E-B034-06130D5D8C0B}" destId="{233DFFD0-79F0-0546-AC51-A9D35D190A0F}" srcOrd="1" destOrd="0" presId="urn:microsoft.com/office/officeart/2005/8/layout/vList2"/>
    <dgm:cxn modelId="{82AD53E4-0467-E041-9568-05D80BB17EDA}" type="presParOf" srcId="{81E4CE27-976D-CA4E-B034-06130D5D8C0B}" destId="{CD14D167-7450-194B-81B4-E05FDF99F8DC}" srcOrd="2" destOrd="0" presId="urn:microsoft.com/office/officeart/2005/8/layout/vList2"/>
    <dgm:cxn modelId="{9A938D3F-C6C8-1749-8152-67D12BE0E0BA}" type="presParOf" srcId="{81E4CE27-976D-CA4E-B034-06130D5D8C0B}" destId="{75EAC7A9-B9F8-6547-866A-F6DC36FB7716}" srcOrd="3" destOrd="0" presId="urn:microsoft.com/office/officeart/2005/8/layout/vList2"/>
    <dgm:cxn modelId="{2AE67589-4E83-724B-8861-41DCD31D593B}" type="presParOf" srcId="{81E4CE27-976D-CA4E-B034-06130D5D8C0B}" destId="{EC4DB886-8F3C-A040-97B9-4C4B59EC4C7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89C54-A365-1148-89DF-E75325D949AF}">
      <dsp:nvSpPr>
        <dsp:cNvPr id="0" name=""/>
        <dsp:cNvSpPr/>
      </dsp:nvSpPr>
      <dsp:spPr>
        <a:xfrm>
          <a:off x="0" y="753463"/>
          <a:ext cx="6513603"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dirty="0"/>
            <a:t>Der Kunde will ein Projekt erfolgreich umsetzen</a:t>
          </a:r>
          <a:endParaRPr lang="en-US" sz="3500" kern="1200" dirty="0"/>
        </a:p>
      </dsp:txBody>
      <dsp:txXfrm>
        <a:off x="67966" y="821429"/>
        <a:ext cx="6377671" cy="1256367"/>
      </dsp:txXfrm>
    </dsp:sp>
    <dsp:sp modelId="{79AD3039-A011-DA46-B60A-BD50E39F5196}">
      <dsp:nvSpPr>
        <dsp:cNvPr id="0" name=""/>
        <dsp:cNvSpPr/>
      </dsp:nvSpPr>
      <dsp:spPr>
        <a:xfrm>
          <a:off x="0" y="2246563"/>
          <a:ext cx="6513603" cy="1392299"/>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a:t>Was nützt ihm der Werkvertrag bei einem gescheiterten Projekt?</a:t>
          </a:r>
          <a:endParaRPr lang="en-US" sz="3500" kern="1200"/>
        </a:p>
      </dsp:txBody>
      <dsp:txXfrm>
        <a:off x="67966" y="2314529"/>
        <a:ext cx="6377671" cy="1256367"/>
      </dsp:txXfrm>
    </dsp:sp>
    <dsp:sp modelId="{D61ABC4A-7507-0E48-A3D0-9CBF48498F78}">
      <dsp:nvSpPr>
        <dsp:cNvPr id="0" name=""/>
        <dsp:cNvSpPr/>
      </dsp:nvSpPr>
      <dsp:spPr>
        <a:xfrm>
          <a:off x="0" y="3739663"/>
          <a:ext cx="6513603" cy="1392299"/>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de-DE" sz="3500" kern="1200"/>
            <a:t>Er kann vor Gericht ziehen, aber sein Projekt ist nicht umgesetzt. </a:t>
          </a:r>
          <a:endParaRPr lang="en-US" sz="3500" kern="1200"/>
        </a:p>
      </dsp:txBody>
      <dsp:txXfrm>
        <a:off x="67966" y="3807629"/>
        <a:ext cx="6377671" cy="1256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4D915-4F2C-EB45-8DE5-B93B2C846AA0}">
      <dsp:nvSpPr>
        <dsp:cNvPr id="0" name=""/>
        <dsp:cNvSpPr/>
      </dsp:nvSpPr>
      <dsp:spPr>
        <a:xfrm>
          <a:off x="0" y="11487"/>
          <a:ext cx="6513603" cy="19023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de-DE" sz="2700" kern="1200" dirty="0"/>
            <a:t>Der Kunde, nimmt im Glauben mit einem Werkvertrag abgesichert zu sein, eine passive Haltung zu dem Projekt ein.</a:t>
          </a:r>
          <a:endParaRPr lang="en-US" sz="2700" kern="1200" dirty="0"/>
        </a:p>
      </dsp:txBody>
      <dsp:txXfrm>
        <a:off x="92863" y="104350"/>
        <a:ext cx="6327877" cy="1716584"/>
      </dsp:txXfrm>
    </dsp:sp>
    <dsp:sp modelId="{D6AD8B95-0670-5F40-B936-54B22B6F0309}">
      <dsp:nvSpPr>
        <dsp:cNvPr id="0" name=""/>
        <dsp:cNvSpPr/>
      </dsp:nvSpPr>
      <dsp:spPr>
        <a:xfrm>
          <a:off x="0" y="1991557"/>
          <a:ext cx="6513603" cy="1902310"/>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de-DE" sz="2700" kern="1200"/>
            <a:t>Für den Projekterfolg ist aber das aktive Einbringen des Kunden zwingend notwendig!</a:t>
          </a:r>
          <a:endParaRPr lang="en-US" sz="2700" kern="1200"/>
        </a:p>
      </dsp:txBody>
      <dsp:txXfrm>
        <a:off x="92863" y="2084420"/>
        <a:ext cx="6327877" cy="1716584"/>
      </dsp:txXfrm>
    </dsp:sp>
    <dsp:sp modelId="{2478B168-D07A-3F4D-B393-FC2E0D01C75C}">
      <dsp:nvSpPr>
        <dsp:cNvPr id="0" name=""/>
        <dsp:cNvSpPr/>
      </dsp:nvSpPr>
      <dsp:spPr>
        <a:xfrm>
          <a:off x="0" y="3971628"/>
          <a:ext cx="6513603" cy="1902310"/>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de-DE" sz="2700" kern="1200"/>
            <a:t>Der Auftraggeber kann zu einem Risikofaktor im Projekt werden, wenn er glaubt, der Werkvertrag ist ausreichend, um den Projekt-erfolg sicherzustellen.</a:t>
          </a:r>
          <a:endParaRPr lang="en-US" sz="2700" kern="1200"/>
        </a:p>
      </dsp:txBody>
      <dsp:txXfrm>
        <a:off x="92863" y="4064491"/>
        <a:ext cx="6327877" cy="1716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2D135-5B94-BF4D-9650-033CAD9B7FE7}">
      <dsp:nvSpPr>
        <dsp:cNvPr id="0" name=""/>
        <dsp:cNvSpPr/>
      </dsp:nvSpPr>
      <dsp:spPr>
        <a:xfrm>
          <a:off x="0" y="422398"/>
          <a:ext cx="6513603" cy="16110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de-DE" sz="3600" kern="1200" dirty="0"/>
            <a:t>Einer der vier Werte im Manifest für Agile Softwareentwicklung:</a:t>
          </a:r>
          <a:endParaRPr lang="en-US" sz="3600" kern="1200" dirty="0"/>
        </a:p>
      </dsp:txBody>
      <dsp:txXfrm>
        <a:off x="78647" y="501045"/>
        <a:ext cx="6356309" cy="1453796"/>
      </dsp:txXfrm>
    </dsp:sp>
    <dsp:sp modelId="{CD14D167-7450-194B-81B4-E05FDF99F8DC}">
      <dsp:nvSpPr>
        <dsp:cNvPr id="0" name=""/>
        <dsp:cNvSpPr/>
      </dsp:nvSpPr>
      <dsp:spPr>
        <a:xfrm>
          <a:off x="0" y="2137168"/>
          <a:ext cx="6513603" cy="1611090"/>
        </a:xfrm>
        <a:prstGeom prst="roundRect">
          <a:avLst/>
        </a:prstGeom>
        <a:solidFill>
          <a:schemeClr val="accent5">
            <a:hueOff val="553124"/>
            <a:satOff val="6280"/>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DE" sz="2900" kern="1200" dirty="0"/>
            <a:t>Vertragsverhandlungen sind wichtig und</a:t>
          </a:r>
          <a:br>
            <a:rPr lang="de-DE" sz="2900" kern="1200" dirty="0"/>
          </a:br>
          <a:r>
            <a:rPr lang="de-DE" sz="2900" kern="1200" dirty="0"/>
            <a:t>die Zusammenarbeit mit dem Kunden</a:t>
          </a:r>
          <a:br>
            <a:rPr lang="de-DE" sz="2900" kern="1200" dirty="0"/>
          </a:br>
          <a:r>
            <a:rPr lang="de-DE" sz="2900" kern="1200" dirty="0"/>
            <a:t>ist wichtiger</a:t>
          </a:r>
          <a:endParaRPr lang="en-US" sz="2900" kern="1200" dirty="0"/>
        </a:p>
      </dsp:txBody>
      <dsp:txXfrm>
        <a:off x="78647" y="2215815"/>
        <a:ext cx="6356309" cy="1453796"/>
      </dsp:txXfrm>
    </dsp:sp>
    <dsp:sp modelId="{EC4DB886-8F3C-A040-97B9-4C4B59EC4C7C}">
      <dsp:nvSpPr>
        <dsp:cNvPr id="0" name=""/>
        <dsp:cNvSpPr/>
      </dsp:nvSpPr>
      <dsp:spPr>
        <a:xfrm>
          <a:off x="0" y="3851938"/>
          <a:ext cx="6513603" cy="1611090"/>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de-DE" sz="2900" kern="1200" dirty="0"/>
            <a:t>Customer </a:t>
          </a:r>
          <a:r>
            <a:rPr lang="de-DE" sz="2900" kern="1200" dirty="0" err="1"/>
            <a:t>collaboration</a:t>
          </a:r>
          <a:br>
            <a:rPr lang="de-DE" sz="2900" kern="1200" dirty="0"/>
          </a:br>
          <a:r>
            <a:rPr lang="de-DE" sz="2200" kern="1200" dirty="0" err="1"/>
            <a:t>over</a:t>
          </a:r>
          <a:r>
            <a:rPr lang="de-DE" sz="2200" kern="1200" dirty="0"/>
            <a:t> </a:t>
          </a:r>
          <a:r>
            <a:rPr lang="de-DE" sz="2200" kern="1200" dirty="0" err="1"/>
            <a:t>contract</a:t>
          </a:r>
          <a:r>
            <a:rPr lang="de-DE" sz="2200" kern="1200" dirty="0"/>
            <a:t> </a:t>
          </a:r>
          <a:r>
            <a:rPr lang="de-DE" sz="2200" kern="1200" dirty="0" err="1"/>
            <a:t>negotiation</a:t>
          </a:r>
          <a:endParaRPr lang="en-US" sz="2200" kern="1200" dirty="0"/>
        </a:p>
      </dsp:txBody>
      <dsp:txXfrm>
        <a:off x="78647" y="3930585"/>
        <a:ext cx="6356309" cy="14537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08:57.871"/>
    </inkml:context>
    <inkml:brush xml:id="br0">
      <inkml:brushProperty name="width" value="0.05" units="cm"/>
      <inkml:brushProperty name="height" value="0.05" units="cm"/>
    </inkml:brush>
  </inkml:definitions>
  <inkml:trace contextRef="#ctx0" brushRef="#br0">120 10740 24575,'1'-15'0,"1"-6"0,2-14 0,0-18 0,-1-11 0,-1-7 0,-2-6 0,0 7 0,0-3 0,-3-5 0,3 10 0,-2-11 0,2 18 0,-2-5 0,1 14 0,-1 1 0,0-8 0,-3-5 0,2-3 0,-4 5 0,5 1 0,-3 4 0,3-2 0,-2 1 0,3-4 0,-3-9 0,3-7 0,-3 10 0,4 3 0,-2 10 0,2 2 0,0-8 0,0-2 0,0-4 0,0-2 0,0-1 0,2 0 0,2 3 0,4-2 0,1 7 0,0-4 0,1 0 0,0-15 0,0-7 0,-4 36 0,-1 0 0,1 0 0,-1 0 0,1 1 0,-1-1 0,6-46 0,-2-1 0,-4 42 0,1-2 0,-2-3 0,-1-1 0,0-6 0,0-1-399,-1-6 0,-1-1 399,-1-3 0,0 0 0,0 3 0,0 1 0,0 3 0,0 2-81,0 7 0,0 2 81,-2 5 0,1 1 0,1-1 0,-1 1 0,-1-1 0,-1 1 0,3 2 0,0 1 0,-3-44 0,3 4 792,-2 18-792,1-12 168,-1 20-168,2 0 0,0 13 0,0-2 0,0-8 0,0-17 0,0-14 0,0 6 0,0 36 0,0 1 0,0-32 0,0-5 0,5 4 0,-2 2 0,5-2 0,-5-4 0,-1 5 0,0-13 0,1 17 0,0-8 0,1 17 0,-1-5 0,4 2 0,-1-16 0,-1 41 0,0-2 0,-3-9 0,0-3 0,2-3 0,0-1-254,-3-2 0,-1-1 254,1-4 0,1 0 0,-2 7 0,0 0 0,-2 2 0,1 2 0,1 9 0,0 3 0,-3-42 0,3 21 0,0 3 0,0 19 0,0-4 508,0 11-508,-2-5 0,0 5 0,0 3 0,0 6 0,2-2 0,-2 2 0,2-6 0,-2-5 0,-2-4 0,3-13 0,-5-5 0,5-4 0,-3-1 0,1 2 0,-2-1 0,0 2 0,1 3 0,-1-3 0,2-2 0,-2-13 0,2 0 0,0-14 0,-1 7 0,3 8 0,-1 13 0,2 12 0,0 11 0,0 2 0,0 6 0,0-1 0,0 6 0,0-2 0,0 7 0,0-2 0,0 7 0,-2-2 0,2 7 0,-2-4 0,2 1 0,0-4 0,0 0 0,0-1 0,-1 2 0,0 1 0,0 0 0,-1 3 0,2 3 0,-1 3 0,1 6 0,0 1 0,0 3 0,0 1 0,0 2 0,0 0 0,0-1 0,-3 7 0,3 0 0,-4 3 0,4-2 0,-2-2 0,2 1 0,-3 1 0,3 2 0,-1-1 0,1 0 0,0-2 0,0-1 0,-1 1 0,1-2 0,-2 3 0,1-2 0,1 3 0,-2 1 0,2-1 0,-2 0 0,2-1 0,0 0 0,-1 3 0,1 2 0,-3 3 0,3 2 0,-2 1 0,2-2 0,-1 1 0,1-4 0,-2-1 0,1-1 0,0-3 0,1 0 0,0 1 0,0 0 0,-1 2 0,1 0 0,-2-1 0,1-2 0,1 0 0,-1 2 0,1-1 0,0 2 0,-1 0 0,0 3 0,0 1 0,0 4 0,0-2 0,0 0 0,1-4 0,0 0 0,0-4 0,0 2 0,0-3 0,0 2 0,0 0 0,-1 0 0,0-1 0,0 0 0,1-2 0,0-1 0,0 0 0,-1 1 0,1 1 0,-1 2 0,-1 1 0,2 3 0,-2-1 0,1-2 0,-1 1 0,2-4 0,-3 2 0,3-2 0,-2 0 0,0 2 0,0-2 0,0 1 0,0-1 0,2 0 0,-1-1 0,-1 1 0,2-1 0,-1 1 0,0-1 0,1 3 0,-3 1 0,2 1 0,-1 3 0,0-4 0,1-2 0,-1-2 0,2 0 0,-1-2 0,0 1 0,1-2 0,-2-1 0,1 1 0,0-1 0,0 0 0,1 1 0,-1-1 0,1 2 0,-1 1 0,1 0 0,-3 2 0,2-2 0,0 0 0,0-1 0,1 0 0,-1-1 0,0 1 0,0-1 0,0 0 0,0 0 0,2 0 0,0-1 0,3 1 0,-1 0 0,5 0 0,2 0 0,5 0 0,0 0 0,4 1 0,-5 0 0,-1-1 0,-4 0 0,-1-1 0,-2 1 0,2-1 0,-3 0 0,1-1 0,0 1 0,1 0 0,2 1 0,0-1 0,8 2 0,3 1 0,2-2 0,0 1 0,-7-3 0,-4 0 0,-2-1 0,-3 1 0,-2-2 0,-1 2 0,-1-1 0,2 1 0,2-1 0,-1 0 0,-1 0 0,-3-4 0,-1 0 0,0-3 0,0-1 0,-2-1 0,2-1 0,-3-2 0,0-2 0,0-3 0,-3 1 0,4 0 0,-2 2 0,2 2 0,0 2 0,0 3 0,1-2 0,-1 2 0,0-2 0,0-4 0,-1 2 0,0-7 0,-2 4 0,2-4 0,-3 4 0,4-2 0,-2 3 0,3 2 0,-2 0 0,1 3 0,0-2 0,0 1 0,-1-3 0,-1-4 0,-3-1 0,0-5 0,-2 3 0,4 3 0,-1 4 0,3 4 0,2 3 0,-1 1 0,1-1 0,-1-2 0,0-2 0,0-1 0,-1 0 0,0 1 0,1-1 0,0 4 0,2-3 0,-2 1 0,0-2 0,-1 0 0,0 0 0,1 1 0,-1 3 0,2 1 0,0 4 0,0-1 0,0 1 0,0 1 0,1-1 0,0 0 0,0-2 0,-1 2 0,1-4 0,-1 3 0,1-3 0,0 3 0,0 0 0,-1 2 0,1-1 0,-1-7 0,-5-14 0,4 1 0,-7-7 0,6 14 0,-1 3 0,1 5 0,2 3 0,-3 5 0,-2 5 0,-2 6 0,-5 9 0,3 0 0,-2 4 0,2-2 0,-2 1 0,1 0 0,-1 2 0,2-2 0,0 7 0,2-4 0,0 3 0,2-5 0,0-4 0,3-8 0,1-2 0,0-3 0,-1 3 0,1-1 0,-1 6 0,-2-3 0,2 1 0,-1-3 0,1 2 0,0 0 0,0 2 0,0 2 0,0-2 0,0 0 0,1-2 0,0-3 0,0-2 0,1-1 0,0-2 0,0 2 0,0-3 0,0 1 0,0-1 0,1 0 0,-2 0 0,2 1 0,-1 2 0,-1 2 0,1 3 0,-1 2 0,0-3 0,1 0 0,-1-4 0,2-1 0,-1-3 0,1 3 0,0-2 0,0 5 0,-2 0 0,1 2 0,-1-3 0,1-2 0,1-1 0,0-1 0,0 0 0,-1 3 0,1-2 0,-3 2 0,3 0 0,-3 3 0,3-2 0,-1 1 0,1-4 0,0-2 0,0 1 0,1-3 0,1 0 0,3-1 0,1 0 0,1 0 0,-1 0 0,0-1 0,2 0 0,0-1 0,3-1 0,-1 0 0,1-2 0,0 2 0,0 0 0,-3 1 0,-1 1 0,-4 0 0,-1 1 0,2-1 0,2 1 0,1-1 0,0 1 0,-3 0 0,0 0 0,1 0 0,0 0 0,4 0 0,-1 0 0,3 0 0,-2 0 0,-2-1 0,-3 0 0,-2-1 0,1 0 0,-1-1 0,1 0 0,-2 1 0,1 0 0,-2 0 0,1 1 0,-1-1 0,0-1 0,0-1 0,2-2 0,-2-2 0,2-2 0,0-3 0,1 0 0,-2-6 0,4-1 0,-3-2 0,2 3 0,-1 4 0,0 0 0,0 4 0,0-6 0,0-2 0,1-8 0,1-2 0,-1 2 0,-1 7 0,-1 7 0,-2 5 0,0 2 0,0 1 0,1 0 0,-1 0 0,1 0 0,0 0 0,-1 2 0,-1 3 0,-14 14 0,-11 10 0,-14 13 0,-2 1 0,6-6 0,10-8 0,7-6 0,7-5 0,3-3 0,1 0 0,5-4 0,-1-1 0,4-1 0,-1-2 0,1 0 0,-1-1 0,1 1 0,-1 0 0,-1 1 0,0 1 0,0-1 0,1 2 0,1-3 0,0 1 0,0-1 0,0 1 0,-1-1 0,0 0 0,0 0 0,1 1 0,0 0 0,0 3 0,0 0 0,0 4 0,0 0 0,1-2 0,0-3 0,0-2 0,-1-1 0,1 1 0,-1 1 0,1 0 0,0 0 0,-1-1 0,2-1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07.248"/>
    </inkml:context>
    <inkml:brush xml:id="br0">
      <inkml:brushProperty name="width" value="0.1" units="cm"/>
      <inkml:brushProperty name="height" value="0.1" units="cm"/>
      <inkml:brushProperty name="color" value="#004F8B"/>
    </inkml:brush>
  </inkml:definitions>
  <inkml:trace contextRef="#ctx0" brushRef="#br0">277 0 24575,'-8'0'0,"1"0"0,3 0 0,0 0 0,1 1 0,-1-1 0,1 1 0,-1 0 0,1-1 0,-1 2 0,2-1 0,-3 1 0,3-2 0,-3 2 0,1-1 0,-1 2 0,-1-3 0,1 3 0,0-1 0,0-1 0,3 1 0,-2-2 0,1 2 0,1-1 0,-3 2 0,1-1 0,1-1 0,-1 1 0,2-1 0,0 0 0,-1 0 0,1 1 0,1 1 0,-1-1 0,2 0 0,-2 0 0,0 1 0,1-1 0,-1 1 0,0 2 0,-1 0 0,-2 3 0,2-2 0,-1 1 0,2-1 0,0-3 0,1 1 0,1-2 0,-1 0 0,1 1 0,-2 1 0,0 2 0,1-1 0,-1 1 0,1-1 0,-1-1 0,2-1 0,-1-1 0,1 1 0,0 0 0,0 0 0,0 0 0,0 0 0,0 1 0,0-1 0,0 0 0,0 0 0,0 0 0,1-1 0,-1 0 0,2 2 0,-1-1 0,2 2 0,-1 0 0,1 2 0,-2 0 0,3 2 0,-2-1 0,4 0 0,-1 0 0,-1-3 0,-1 1 0,0-4 0,-1 1 0,0 0 0,-1-1 0,2 0 0,-2 0 0,3-1 0,-1 0 0,-2 0 0,4-1 0,-1 2 0,4-1 0,-1 1 0,4-2 0,-2 1 0,1-1 0,-4 0 0,0 0 0,0 0 0,0-1 0,-1 1 0,-2-1 0,0 1 0,-1 0 0,3 0 0,0-1 0,4-2 0,2-1 0,-1-1 0,0 2 0,-5 2 0,-3 0 0,0 1 0,-1-4 0,3 0 0,0-5 0,0 4 0,0-3 0,-2 4 0,1 0 0,-1-1 0,-1 0 0,1-2 0,-2 4 0,2-1 0,-2 2 0,0 0 0,0-2 0,0 1 0,1-2 0,-1-1 0,1 0 0,-1 0 0,0 3 0,0-1 0,0 1 0,1-1 0,-1-1 0,1 0 0,-1 0 0,0 2 0,0-1 0,1 1 0,0 0 0,0 0 0,-1 1 0,0 0 0,0-2 0,0 1 0,0-1 0,0 1 0,0 0 0,0 1 0,0-1 0,0 1 0,-1-3 0,0 1 0,-1 0 0,1 0 0,-1 0 0,1 3 0,-1-1 0,1 0 0,-1-1 0,1 1 0,0-1 0,-4 1 0,4-2 0,-4 1 0,3 0 0,-2 0 0,-1 0 0,-1-1 0,0 1 0,2 0 0,1 2 0,1 0 0,-2 1 0,-1-1 0,-3 1 0,-1-3 0,0 2 0,0-1 0,4 1 0,0 1 0,3-1 0,0 1 0,-2-1 0,2 1 0,-1 0 0,0 0 0,0 0 0,-1-1 0,1 1 0,-1-1 0,2 1 0,0 0 0,-2 0 0,2 0 0,-2 0 0,-3 0 0,0 0 0,-1 0 0,3 0 0,0 0 0,2 0 0,-1 0 0,1 0 0,-1 0 0,2 0 0,-2 0 0,1 0 0,0 1 0,0-1 0,1 2 0,-2-1 0,1 1 0,-2 0 0,0 0 0,-1-1 0,2 2 0,-1-2 0,3 0 0,-1 0 0,0 0 0,1 1 0,-3 1 0,0-1 0,1-1 0,-1 2 0,3-2 0,0 1 0,-1 0 0,1 0 0,-1 0 0,0 1 0,0-1 0,-1 1 0,2 1 0,-3 1 0,3-2 0,-2 1 0,2-2 0,0 0 0,-1 0 0,2 1 0,0 0 0,0-1 0,0 1 0,-1-1 0,0 1 0,1-1 0,0 0 0,1 1 0,-1 0 0,1 0 0,-1 0 0,1-1 0,-1 3 0,0-3 0,1 3 0,-1-3 0,1 3 0,0-3 0,0 1 0,0 0 0,-1-1 0,0 1 0,0-1 0,1 1 0,0 1 0,-1-2 0,1 1 0,-1 0 0,1 0 0,-1-1 0,1 2 0,-1-1 0,1 1 0,0-1 0,0 1 0,0-1 0,0 1 0,0 0 0,-1-1 0,1 2 0,-1-3 0,1 3 0,-1-3 0,0 2 0,0-2 0,1 1 0,0 0 0,0 1 0,0-2 0,0 2 0,0-2 0,-1 1 0,1 0 0,-1 0 0,1-1 0,0 1 0,0 0 0,0 0 0,0 0 0,0-1 0,0 1 0,0 0 0,0 0 0,0 0 0,0 1 0,0-1 0,0 2 0,0-2 0,1 0 0,-1-1 0,2 0 0,-2 2 0,2-2 0,-1 1 0,1-1 0,0 0 0,-1 1 0,2 0 0,1 0 0,-1 4 0,2-2 0,-1 1 0,0-1 0,0-2 0,0 1 0,-1-2 0,1 0 0,-2 0 0,0 0 0,1-1 0,0-1 0,1 0 0,-1 0 0,2 0 0,0 0 0,1 1 0,2-1 0,5 3 0,5-2 0,8 3 0,-1 1 0,-3-2 0,-7 1 0,-8-3 0,-1-1 0,-2 0 0,0-2 0,2 0 0,1-3 0,1 2 0,-3 0 0,1 0 0,-4 2 0,2-1 0,-2 1 0,0 0 0,1 1 0,0-1 0,0 0 0,-1-2 0,2-1 0,-1-1 0,1 0 0,-1 3 0,0-3 0,-2 4 0,1-3 0,-2 2 0,1 0 0,0-3 0,-1 3 0,1-3 0,-1 3 0,0-1 0,1 0 0,-1 0 0,1-1 0,-1 2 0,2-3 0,-2 3 0,1-3 0,-1 3 0,0-2 0,0 2 0,0-2 0,-1 1 0,0-3 0,-1 0 0,2 0 0,-1 2 0,1 1 0,0 1 0,0 0 0,-1-2 0,1 2 0,-3-2 0,2 2 0,0 0 0,-1-4 0,-5-5 0,-3-5 0,-3 0 0,3 4 0,5 6 0,3 4 0,1-2 0,-1 0 0,0-2 0,-2-2 0,-3-3 0,1 1 0,-1 0 0,3 6 0,-2 2 0,-13 0 0,4 2 0,-4-2 0,12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16.022"/>
    </inkml:context>
    <inkml:brush xml:id="br0">
      <inkml:brushProperty name="width" value="0.1" units="cm"/>
      <inkml:brushProperty name="height" value="0.1" units="cm"/>
      <inkml:brushProperty name="color" value="#004F8B"/>
    </inkml:brush>
  </inkml:definitions>
  <inkml:trace contextRef="#ctx0" brushRef="#br0">414 11 24575,'-10'-3'0,"-2"0"0,0 1 0,-1 1 0,2-1 0,1 2 0,2 0 0,1 0 0,1 0 0,0 0 0,3 0 0,-2 0 0,1 0 0,-2 2 0,1-1 0,-1 0 0,1 1 0,0-1 0,0 1 0,0-2 0,-1 2 0,-1 1 0,0 0 0,-5 2 0,1 1 0,-3 0 0,-2 3 0,0 0 0,-2 2 0,-1 1 0,6-2 0,-2 0 0,8-4 0,-1 1 0,4-2 0,-2 0 0,2 2 0,-3-1 0,2 3 0,0-1 0,-1 0 0,1 1 0,0-2 0,2-1 0,0-1 0,1 0 0,1-2 0,0 1 0,1-2 0,-1 0 0,0 1 0,0-1 0,2 1 0,0 1 0,1-2 0,-1 2 0,1-2 0,-1 0 0,1 1 0,-1 1 0,1 0 0,0 2 0,0-1 0,2 1 0,-1-2 0,0-1 0,-2-1 0,1 0 0,-1 0 0,2 0 0,-1 0 0,1-2 0,0 3 0,2-1 0,6 2 0,5 2 0,6-2 0,-4 2 0,0-2 0,-6-1 0,-3 0 0,-2-2 0,-3-1 0,-1 1 0,1 0 0,0 0 0,2-1 0,3 0 0,-4-1 0,3 0 0,-6 0 0,2 1 0,-2 0 0,1-1 0,1 0 0,2-3 0,0 1 0,2-2 0,0 1 0,-2 0 0,-1 1 0,-1 1 0,-2 0 0,0 1 0,1-1 0,1-2 0,1 1 0,-1 0 0,0-1 0,-1 2 0,0-2 0,0 2 0,1-1 0,0-1 0,1-1 0,2-2 0,-2 2 0,1-3 0,-1 3 0,-2-1 0,0 1 0,-1-1 0,0-2 0,1 0 0,-1-3 0,0 4 0,0 0 0,-2 3 0,1-1 0,0-1 0,0 1 0,0 2 0,-1 0 0,0 0 0,0 0 0,0 0 0,0 1 0,0-1 0,0 0 0,1 0 0,-1 1 0,1-1 0,-1 0 0,0 0 0,0 0 0,0 0 0,0 0 0,0 0 0,-1 0 0,0 1 0,-2 0 0,2 0 0,-1-1 0,1-1 0,0 0 0,-1 0 0,2 1 0,-1 0 0,1 1 0,-1-1 0,1 0 0,-2 2 0,-2-1 0,-1 2 0,-2 0 0,-3 0 0,0 0 0,-3 0 0,2 1 0,-1-1 0,0 4 0,-4-2 0,2 5 0,-8-1 0,7 1 0,-6 1 0,9-2 0,-1 1 0,2-2 0,-1 2 0,-3 0 0,3 0 0,-1 0 0,0 1 0,1 0 0,-2 1 0,4 2 0,0-2 0,1 2 0,2-2 0,1-1 0,1-1 0,2-2 0,0 0 0,0 1 0,1 0 0,0 3 0,0-2 0,2 0 0,-2-3 0,2-1 0,0-1 0,1 0 0,4 0 0,0-1 0,5-1 0,3-2 0,3 0 0,3-1 0,-2-1 0,-4 0 0,-2 0 0,-4 3 0,-1 0 0,-1-2 0,1 1 0,3-4 0,2 1 0,0-1 0,0 0 0,-5 2 0,3 0 0,-5 3 0,1-1 0,-2 0 0,0 0 0,3-2 0,-2 2 0,3-5 0,0 3 0,-1-2 0,2 0 0,-1 0 0,-1 0 0,-1 0 0,-1 2 0,-3 1 0,0 1 0,0-1 0,0 1 0,2 1 0,2-3 0,1 2 0,2-4 0,3-1 0,-2 2 0,0-2 0,-5 3 0,-1 2 0,-2 0 0,0-1 0,0 0 0,-1-1 0,1 0 0,-1 1 0,1 0 0,-1 0 0,1 1 0,-1-1 0,0 0 0,0 0 0,0 1 0,-1 0 0,1-2 0,-2 2 0,1-1 0,-2 1 0,1 0 0,0 1 0,0-2 0,-1 2 0,0 0 0,1 0 0,-2 1 0,2-2 0,0 2 0,-2-1 0,1 0 0,-2 1 0,1-2 0,0 1 0,0-1 0,-1 2 0,-1-2 0,0-1 0,-6 0 0,1-3 0,-3 3 0,3-1 0,4 2 0,1 1 0,4 1 0,-3 0 0,3 0 0,-2 0 0,2 0 0,0 0 0,-3 0 0,1 0 0,-2-1 0,2 1 0,-1-1 0,-3 1 0,1 0 0,-2 0 0,-1 0 0,2 0 0,-3 0 0,4 0 0,0 0 0,2 0 0,1 0 0,0 0 0,-2 0 0,0 0 0,-1 0 0,2 0 0,2 0 0,1 0 0,0 1 0,-3 0 0,1 1 0,-1 1 0,1-1 0,1 0 0,0 2 0,-1-2 0,2 3 0,-2-3 0,2 3 0,-1-2 0,1 1 0,0 1 0,-1-3 0,1 2 0,1 0 0,-2 1 0,2 0 0,-1-1 0,0 1 0,0 0 0,2 0 0,-2-2 0,1 1 0,0-2 0,1 1 0,-1 2 0,1 2 0,-2 0 0,1 0 0,0-2 0,1-2 0,0-1 0,0 3 0,0-3 0,0 3 0,0-3 0,1 2 0,-1 0 0,3 4 0,-2-3 0,1 1 0,0-3 0,-2 0 0,2 0 0,-2 1 0,2 2 0,0-2 0,0 3 0,0-3 0,2 3 0,1-3 0,-1 2 0,1-2 0,-3 2 0,1-1 0,2 3 0,1 2 0,4-1 0,-1-1 0,0-1 0,-2-3 0,-1 0 0,-1-2 0,-2-1 0,3 2 0,-1-2 0,5 2 0,-1-2 0,2 3 0,2-4 0,-3 3 0,3-3 0,-5 0 0,1 0 0,-1 0 0,0-1 0,-2 0 0,-1 0 0,0 1 0,-3 0 0,1-1 0,0 1 0,0-1 0,0 0 0,2 0 0,3-2 0,0 0 0,3 0 0,-1-2 0,0 2 0,-2-5 0,-2 4 0,2-3 0,-1 3 0,-2-1 0,1 2 0,-4 0 0,1 1 0,-2-3 0,0 2 0,-1-3 0,2 4 0,-2-3 0,1 1 0,-1-2 0,1 0 0,-1-4 0,2 3 0,-2 0 0,0 3 0,0-1 0,0 2 0,0-2 0,0 0 0,0 1 0,0 0 0,0 0 0,0-1 0,0-1 0,0 1 0,0 0 0,0 0 0,-1 3 0,0-1 0,-1 1 0,1-5 0,-4 0 0,1-2 0,-1 3 0,3 1 0,0 3 0,-1 0 0,0 1 0,1 0 0,0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23.425"/>
    </inkml:context>
    <inkml:brush xml:id="br0">
      <inkml:brushProperty name="width" value="0.1" units="cm"/>
      <inkml:brushProperty name="height" value="0.1" units="cm"/>
      <inkml:brushProperty name="color" value="#004F8B"/>
    </inkml:brush>
  </inkml:definitions>
  <inkml:trace contextRef="#ctx0" brushRef="#br0">386 1 24575,'-16'0'0,"-7"0"0,-8 0 0,-6 0 0,0 0 0,5 0 0,4 0 0,11 1 0,4-1 0,6 3 0,1-3 0,1 2 0,-3-1 0,2 2 0,-3-1 0,-1 2 0,-1-1 0,1 2 0,1 0 0,-1 0 0,3 0 0,-2 0 0,4 0 0,-1 1 0,1 1 0,-1-1 0,3-1 0,-4 1 0,5 0 0,-4-1 0,6 3 0,-3-4 0,2 2 0,0-2 0,1 0 0,0-1 0,0 0 0,0 0 0,0-1 0,0 1 0,1-1 0,0 1 0,1 1 0,-1-1 0,1 3 0,1-1 0,-1 2 0,1-1 0,-2-2 0,1-1 0,-2-1 0,1 0 0,0 2 0,2-1 0,-1 2 0,3-1 0,-3 0 0,2-1 0,-3 0 0,1-1 0,-1 0 0,2 0 0,1 0 0,-1 1 0,1-2 0,-2 0 0,0-1 0,1 1 0,1 0 0,-1-1 0,0 1 0,-1 0 0,2 0 0,-1-1 0,2 0 0,1 0 0,-1 0 0,3 0 0,-2 1 0,2-1 0,0 1 0,-2 0 0,-1 0 0,-1 0 0,-2 0 0,0-1 0,1 1 0,0-1 0,0 0 0,0 0 0,2 0 0,2 0 0,0 0 0,0 0 0,-2 0 0,-1 1 0,1-1 0,3 1 0,5-1 0,1 1 0,3 0 0,-4 0 0,0-1 0,-4 0 0,1 0 0,-4 0 0,0 0 0,-2 0 0,3-1 0,-2-1 0,1 1 0,-1-1 0,-2 0 0,1 0 0,-1-2 0,2 1 0,-2-1 0,4-1 0,-3 1 0,1-1 0,-1 0 0,-1-1 0,2 1 0,-3-1 0,3 1 0,-1-2 0,0 1 0,-1-1 0,1 1 0,-1 1 0,0 0 0,-2 2 0,2-2 0,-3 1 0,1-2 0,0 0 0,-1 0 0,1 2 0,-1 1 0,-3 1 0,-2 1 0,-5 0 0,0 1 0,2-1 0,1 0 0,2 0 0,-2 1 0,3 0 0,-1 0 0,-2 0 0,1 0 0,-2 0 0,2 0 0,-2 0 0,3 0 0,0 0 0,0 0 0,1 0 0,1 0 0,-1 0 0,1 0 0,0 0 0,0 0 0,1 1 0,0-1 0,-2 1 0,2-1 0,-3 0 0,1 1 0,-1 0 0,-1 1 0,2-2 0,-1 1 0,3 0 0,0 0 0,-1 1 0,-1-1 0,-1 1 0,-1 1 0,1 0 0,-4 1 0,3 0 0,-2 0 0,3-2 0,3 1 0,-1-2 0,1 0 0,-1 1 0,1-2 0,-2 2 0,2-1 0,0 0 0,0 2 0,-2-1 0,2 1 0,-3 1 0,2 1 0,0-2 0,1 1 0,-1-2 0,1 1 0,0 0 0,-1 1 0,2 0 0,-1-1 0,2 1 0,-1-2 0,3 0 0,2-1 0,4 0 0,2-2 0,5 0 0,-1-1 0,-1 2 0,-4-2 0,-4 2 0,-1 0 0,2-1 0,-1 0 0,1-1 0,-2 1 0,-1 1 0,-1 0 0,1-1 0,1 0 0,-1-2 0,1 1 0,0 1 0,2-1 0,0 0 0,0 0 0,-1-1 0,-1 0 0,-1 1 0,-2-1 0,0 2 0,0-4 0,1 3 0,-1-4 0,0 3 0,-1 0 0,-9 2 0,-4 0 0,-7 2 0,-5 0 0,7 1 0,-5-1 0,12 0 0,0-1 0,7 0 0,-1 1 0,2-1 0,-1 1 0,-2-1 0,1 0 0,-2 0 0,1 0 0,1 0 0,1 0 0,1 0 0,1 0 0,0 0 0,-2 0 0,2 0 0,0-3 0,-2 3 0,4-3 0,-2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28.027"/>
    </inkml:context>
    <inkml:brush xml:id="br0">
      <inkml:brushProperty name="width" value="0.1" units="cm"/>
      <inkml:brushProperty name="height" value="0.1" units="cm"/>
      <inkml:brushProperty name="color" value="#004F8B"/>
    </inkml:brush>
  </inkml:definitions>
  <inkml:trace contextRef="#ctx0" brushRef="#br0">107 0 24575,'-10'9'0,"3"-1"0,-1-3 0,4 1 0,-4 1 0,1 0 0,0 1 0,1-3 0,1 0 0,0-1 0,1 0 0,1 0 0,0 0 0,0 0 0,0 1 0,0-1 0,-1 1 0,1 0 0,1 0 0,0 1 0,0-1 0,1 1 0,-1-1 0,1-1 0,0 0 0,1 1 0,0 3 0,-1 2 0,1-1 0,-2 1 0,4-4 0,-2-1 0,1-2 0,-1-1 0,2 1 0,0-1 0,1 1 0,0 0 0,0 0 0,1 0 0,0-1 0,0 0 0,0 0 0,0 0 0,-1-1 0,2 1 0,-2 0 0,2 2 0,0-1 0,1 0 0,4 0 0,1 0 0,3-2 0,-3 2 0,0-3 0,-3 1 0,1-1 0,-2 0 0,0 0 0,0 1 0,2 0 0,1 0 0,-1-1 0,0 0 0,-1 0 0,0 0 0,0 0 0,0 0 0,-2 0 0,0 0 0,-1 0 0,-1 0 0,-1 0 0,-1-3 0,0 1 0,1-3 0,2-3 0,-1 2 0,3-2 0,-2 3 0,-2 0 0,3 0 0,-3 0 0,3 0 0,-3-1 0,2 0 0,-1-4 0,1 2 0,0-1 0,-1 1 0,0 1 0,-1 0 0,-1 2 0,0 0 0,0 1 0,-1 2 0,-1 0 0,0-3 0,1 2 0,-1-2 0,1 0 0,-1 0 0,0-3 0,0 3 0,0 0 0,0 0 0,0 3 0,0-2 0,0 1 0,0-1 0,-1-3 0,-1 0 0,0 0 0,-1 2 0,1 3 0,0 0 0,-1-1 0,1 1 0,-1 1 0,-1-1 0,0 1 0,0-1 0,1 0 0,0 1 0,1 0 0,-1 0 0,0 1 0,1 0 0,-2 0 0,2 0 0,-1 0 0,-1 0 0,0 0 0,1-1 0,1 0 0,-2 0 0,2 1 0,-3 0 0,2 0 0,-1 0 0,-2 0 0,1 0 0,-3 0 0,0 0 0,-1 0 0,0 0 0,1 0 0,2 0 0,1 0 0,0 0 0,0 0 0,1 0 0,-1 0 0,-2 0 0,1 0 0,-1 0 0,1 0 0,3 0 0,-1 0 0,2 0 0,0-1 0,-2 1 0,2-1 0,-1 1 0,0 0 0,-1 0 0,1 0 0,-1 1 0,2 2 0,-2-1 0,1 3 0,-1-3 0,1 3 0,-1-1 0,1 0 0,-1 2 0,1 0 0,-1 0 0,2 0 0,-1-2 0,1 2 0,2-4 0,-1 1 0,1 1 0,0-2 0,0 1 0,0 0 0,-1-1 0,1 1 0,-1 2 0,1 0 0,0 1 0,0-2 0,1-1 0,-1-1 0,1 1 0,1-1 0,0-1 0,1 0 0,0-1 0,0 0 0,0 1 0,-1-1 0,2 1 0,-1-1 0,2 0 0,5 0 0,0-1 0,2 1 0,1-4 0,-1 1 0,-1-3 0,-3 1 0,-3 2 0,-2 1 0,0 1 0,-2-1 0,2-1 0,-2 0 0,3 0 0,-2 1 0,0 1 0,0-1 0,0 0 0,0 0 0,1 1 0,-1-2 0,0 2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38.714"/>
    </inkml:context>
    <inkml:brush xml:id="br0">
      <inkml:brushProperty name="width" value="0.05" units="cm"/>
      <inkml:brushProperty name="height" value="0.05" units="cm"/>
    </inkml:brush>
  </inkml:definitions>
  <inkml:trace contextRef="#ctx0" brushRef="#br0">0 0 24575,'0'7'0,"0"0"0,0 3 0,0-2 0,0 1 0,0-1 0,0 0 0,0 1 0,0-1 0,2 3 0,-2-3 0,1 1 0,-1-2 0,1-1 0,-1-1 0,1-2 0,-1 1 0,0-1 0,1-1 0,0 2 0,0-1 0,0 1 0,-1 2 0,2-1 0,-2 1 0,1-2 0,0-1 0,0 0 0,0 0 0,-1 0 0,0 0 0,1 1 0,0 1 0,0 1 0,0-1 0,0 0 0,0 0 0,0-3 0,0 2 0,1-1 0,-1 3 0,0-1 0,1 1 0,0 2 0,0-2 0,1 1 0,-1 0 0,1 0 0,-2-2 0,1 0 0,-1-3 0,1 1 0,-2 0 0,2 1 0,-1-2 0,1 2 0,0-1 0,-2 0 0,2 0 0,-1 0 0,1 1 0,1 1 0,-2-1 0,3 3 0,-2-1 0,2 2 0,1 0 0,-2-2 0,2 0 0,-2-1 0,0-1 0,-2 0 0,1-2 0,-2 2 0,1-2 0,0 0 0,0 1 0,1 1 0,-1 2 0,2 2 0,-2-1 0,1 2 0,0-4 0,-1 1 0,1 0 0,0 1 0,0 0 0,1 4 0,1-1 0,-1 2 0,2-3 0,-2-3 0,-1-1 0,0-1 0,-2-2 0,1 0 0,0 0 0,0 0 0,-1 1 0,1-1 0,0 0 0,-1 1 0,2 1 0,-1 2 0,2-1 0,-1 2 0,1-1 0,-2 0 0,1-6 0,-1 2 0,0-4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1:45.340"/>
    </inkml:context>
    <inkml:brush xml:id="br0">
      <inkml:brushProperty name="width" value="0.05" units="cm"/>
      <inkml:brushProperty name="height" value="0.05" units="cm"/>
    </inkml:brush>
  </inkml:definitions>
  <inkml:trace contextRef="#ctx0" brushRef="#br0">3 1 24575,'-1'4'0,"0"3"0,1-1 0,0 2 0,0 1 0,0 1 0,0-1 0,0 1 0,0-3 0,0 1 0,1 0 0,-1-2 0,1 0 0,-1-2 0,0-1 0,0 1 0,1-2 0,-1 3 0,1-2 0,-1 5 0,1-3 0,0 3 0,1-3 0,-2 1 0,1 0 0,0 1 0,1-1 0,-1-1 0,0 0 0,-1 1 0,1 0 0,-1 2 0,3-2 0,-3-1 0,1-1 0,-1-2 0,0 0 0,0 1 0,1 1 0,-1 2 0,1 0 0,-1 2 0,2 0 0,-2 1 0,1-2 0,-1 0 0,0-4 0,0 0 0,1 1 0,-1 1 0,2-1 0,-1 0 0,0 1 0,0-2 0,0 3 0,2-2 0,-2 2 0,1-3 0,-2 0 0,2-1 0,-2 0 0,1 0 0,0 0 0,-1 1 0,2 0 0,-1-1 0,1 3 0,-2-3 0,2 2 0,-2-2 0,2 1 0,0 0 0,0 1 0,0 0 0,1 0 0,0 0 0,-1 1 0,0-3 0,-1 1 0,0-1 0,0-1 0,0 1 0,0-1 0,-1 1 0,1-1 0,-1 1 0,0 0 0,1 1 0,0 0 0,2 1 0,-2-1 0,1 2 0,-1-3 0,1 1 0,0 0 0,-1-1 0,0 0 0,1 0 0,-2 0 0,2 0 0,-2 2 0,2-2 0,0 3 0,0-3 0,0 1 0,-1 0 0,0-1 0,1 0 0,-1 0 0,3 1 0,-2-1 0,1 0 0,-2 1 0,1 1 0,-2 2 0,2-2 0,0 2 0,-1-3 0,2 2 0,-2 0 0,2 3 0,0 0 0,0 5 0,1-3 0,-1-1 0,-2-4 0,0-1 0,-1-1 0,1 1 0,-1-1 0,2 1 0,-1-1 0,0-1 0,-1 3 0,0-3 0,0 3 0,1 0 0,-1 0 0,1 2 0,0 0 0,0-1 0,1 2 0,0 3 0,-1-2 0,0 4 0,1-5 0,-2-2 0,1 2 0,-1-3 0,0 1 0,1-1 0,-1-1 0,1 1 0,-1 0 0,1-1 0,0 0 0,-1-1 0,1 0 0,0 0 0,0 0 0,-1 0 0,1 0 0,0 1 0,1 1 0,1 0 0,-1-1 0,1 1 0,-1-1 0,-1-1 0,1-1 0,-2 0 0,2 2 0,0-1 0,0 2 0,1 0 0,-1-1 0,-1-1 0,1 0 0,-2 1 0,2-1 0,-1 1 0,1-2 0,-2 0 0,2 0 0,-2 0 0,1 0 0,-1 2 0,1-3 0,-1 2 0,1-1 0,-1 0 0,0 0 0,1 0 0,-1 0 0,1 0 0,-1 0 0,0 1 0,0-1 0,0 0 0,1 0 0,-1 0 0,1 0 0,-1 1 0,0-1 0,0 0 0,0 0 0,0 0 0,-1-1 0,0 0 0,-1-1 0,0 0 0,-1 0 0,1 0 0,-1 0 0,-1 0 0,-2 0 0,2 0 0,-1 0 0,3-1 0,0 1 0,-2-1 0,2 1 0,-1-1 0,4-1 0,1 0 0,1-1 0,-1 3 0,1-1 0,-1 1 0,0 0 0,1 0 0,1 0 0,2-1 0,-1 0 0,0 0 0,-2 1 0,-1-1 0,-9 1 0,1-1 0,-9 1 0,4 0 0,0 0 0,0 0 0,4 0 0,-1 0 0,5 0 0,-2 0 0,2 0 0,-2 0 0,0 0 0,1 0 0,1 0 0,-1 0 0,1 0 0,-4 0 0,-1-1 0,-3 0 0,-4 0 0,-1 1 0,1 0 0,5 0 0,4 0 0,3-1 0,1 1 0,1-2 0,0 2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8T08:13:25.736"/>
    </inkml:context>
    <inkml:brush xml:id="br0">
      <inkml:brushProperty name="width" value="0.3" units="cm"/>
      <inkml:brushProperty name="height" value="0.6" units="cm"/>
      <inkml:brushProperty name="color" value="#B2FFC3"/>
      <inkml:brushProperty name="tip" value="rectangle"/>
      <inkml:brushProperty name="rasterOp" value="maskPen"/>
    </inkml:brush>
  </inkml:definitions>
  <inkml:trace contextRef="#ctx0" brushRef="#br0">1 183,'126'-7,"-17"3,-53 1,-9 3,-16 0,-5 0,7-3,-3 2,15-1,-3 2,4 0,2 0,2 0,-7 0,-2 0,-4 0,-3 0,-4-2,4 1,-9-1,21 2,-1 0,8 0,2 0,-16 0,-8 0,-4 0,4 0,-1 2,11-1,1 1,6-2,12 0,7 4,5 3,6-1,-1 4,1-9,-6 5,-17-5,-13 2,-19-3,5 0,22 4,16 0,23 0,-10 0,-3-4,-18 0,-11 0,-13 0,-12 0,12 0,-4 0,17 0,-9 0,4 0,-12 0,2 0,1-3,-5 3,7-3,4 3,-3-3,11 0,-16-3,-4 2,6 2,5 2,14 0,14 0,7 0,1 0,-11 0,-19 0,-16 0,4 3,8-3,16 6,5-5,16 2,-3 1,8-4,-14 4,-7-4,-10 0,0 0,15 3,14-2,16 3,6-4,0 0,-11 3,-12-2,-22 2,-7-3,1 0,12 0,14 0,2 0,9 0,-4 0,-5 0,-2 0,-16 0,0 0,0 0,10 0,9 0,9 0,12 0,-3 0,-11 0,-11 0,-20 0,0 0,0 0,-8 0,2 0,-19 0,2 0,3 0,-4 0,20 0,-4 0,4 0,-2 0,1 0,-8 0,3 0,-9-2,5 1,0-2,4 3,5 0,1 0,-5 0,-8 0,-16-2,12 1,-4-1,23 5,7-2,2 2,-5-3,-11 0,-17 0,-5 0,21 0,-7-3,34 2,-15-5,19 5,-5-2,-4 3,-7-3,-18 2,-6-2,0 3,6 0,23 0,9-3,20 2,-15-3,-2 4,-22-3,-5 3,-9-3,-1 3,-7 0,3-3,0 2,10-2,0 3,8 0,2 0,4 0,11 0,5 4,19-3,8 2,31-3,-1 0,-2 0,-11 0,-19-4,-11 3,-12-2,-9 3,-17 0,11 0,-7 0,15 0,11 0,2 0,10-4,-11 0,-6-1,-15-1,-12 5,-10-2,1 3,0 0,9 0,0 0,15 0,7 0,11 0,5-4,-5 3,-6-2,-16 3,-2 3,-4-2,16 5,7-1,10-1,1 0,-1-4,-15 0,7-4,-14 3,16-2,1-1,5 3,12-6,9 6,20-7,30 6,-16-6,-4 3,-43 0,-29 2,-17 3,-6 0,-2 0,7 0,6 0,11 0,6-4,4 0,0-4,1 0,-1 4,-9-3,-3 7,-9-7,-4 6,3-2,11 0,4 2,12-3,1 4,1 0,0 0,4 0,-4 0,17 0,-9 0,4 0,-8 0,1 0,2 0,-6 0,1-4,-12 4,9-8,-6 8,1-7,-10 6,-7-6,-11 4,1-4,-11 3,1-2,-12 3,0-1,1-1,1 2,0-2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6:44.210"/>
    </inkml:context>
    <inkml:brush xml:id="br0">
      <inkml:brushProperty name="width" value="0.05" units="cm"/>
      <inkml:brushProperty name="height" value="0.05" units="cm"/>
      <inkml:brushProperty name="color" value="#E71224"/>
    </inkml:brush>
  </inkml:definitions>
  <inkml:trace contextRef="#ctx0" brushRef="#br0">213 1 24575,'-15'19'0,"-1"0"0,-7 2 0,0-1 0,-15 20 0,15-20 0,-5 14 0,21-25 0,2 3 0,1-2 0,2 0 0,1-1 0,0-2 0,-1 1 0,0-2 0,1 1 0,1-3 0,0 2 0,0-1 0,0 2 0,0 0 0,1 0 0,0 1 0,1 1 0,0 0 0,1 0 0,-1-1 0,4 1 0,-1 2 0,3-2 0,-2 2 0,0-3 0,-3 0 0,1 0 0,-3-2 0,4 4 0,-2-3 0,2 4 0,0-3 0,-1-2 0,0 1 0,1-4 0,-1 2 0,2-1 0,0 2 0,-2-2 0,2 0 0,-4-2 0,2-1 0,-1 2 0,2-3 0,-1 2 0,3 0 0,-3 0 0,4 0 0,-2 0 0,1 0 0,0 0 0,1 0 0,2 0 0,4 0 0,-1 0 0,1 0 0,1-1 0,0 1 0,-2 0 0,1-1 0,-7-1 0,3 1 0,-4 0 0,2 0 0,-2-1 0,4 0 0,0 0 0,4 0 0,3 0 0,2-2 0,2 0 0,-3 0 0,-2-1 0,-5 2 0,-1-4 0,-1-1 0,0-2 0,1-1 0,-4 1 0,1 2 0,-4 2 0,1 0 0,-2 0 0,2-1 0,0-1 0,1-2 0,0-2 0,0-1 0,1 1 0,-2 3 0,0 1 0,2-3 0,3-1 0,1-6 0,2-3 0,-3 0 0,-2-1 0,-4 1 0,-1 8 0,-2 0 0,1 4 0,0 1 0,0 0 0,-1-1 0,0-1 0,0-1 0,0 1 0,0 0 0,0 1 0,0 2 0,-1 1 0,0-1 0,0 2 0,1-2 0,0 2 0,-1-2 0,1 1 0,-4-2 0,4-1 0,-4 1 0,2-1 0,0 2 0,-1-4 0,-2 2 0,1-4 0,-4 0 0,3 2 0,-4-2 0,4 0 0,-3 3 0,4 1 0,-3 0 0,2 4 0,0-3 0,2 4 0,2 0 0,-2 2 0,1-2 0,-1 0 0,1 1 0,-1 0 0,2 0 0,-2 0 0,2 0 0,-1 0 0,-1 1 0,1-1 0,-1 1 0,1 0 0,-1 0 0,1 0 0,-1 0 0,1 0 0,-1 0 0,1 0 0,-2 0 0,0 0 0,-3 0 0,-1 0 0,1 0 0,-1 0 0,0 0 0,-1 0 0,1 0 0,0 0 0,0 0 0,3 0 0,-1 0 0,3 0 0,-1 0 0,2 0 0,-1 0 0,1 0 0,0-1 0,0 0 0,1 0 0,-3 1 0,-2 0 0,0 0 0,-2 0 0,2 0 0,-1 0 0,2 0 0,1 0 0,-2 0 0,4 0 0,-4 0 0,2 0 0,-3-1 0,1 1 0,0-2 0,1 2 0,2 0 0,0 0 0,1 0 0,-1 0 0,1 0 0,-2 2 0,-2-1 0,-1 3 0,-2 1 0,2 0 0,-2 0 0,3 0 0,1 1 0,-2 0 0,0 2 0,-2 2 0,2-1 0,-2 2 0,4-2 0,-1-1 0,2 0 0,1-1 0,0-1 0,1 1 0,-1-3 0,1 0 0,1 0 0,0-1 0,1 1 0,-3 2 0,3 1 0,-1-2 0,-1 4 0,2-4 0,-1 2 0,-1-1 0,2-1 0,-2 0 0,1 4 0,-1 0 0,0 2 0,0-1 0,-1 1 0,3-4 0,-1 2 0,1-2 0,0 0 0,0 2 0,0-1 0,0 0 0,0 0 0,0-1 0,0 4 0,0-2 0,0 1 0,0-1 0,1 0 0,1-1 0,-1 3 0,2-2 0,-2 3 0,4-1 0,-1-2 0,2-2 0,-1-3 0,-1-1 0,0-1 0,-1 1 0,-1-2 0,0 0 0,1-1 0,2 3 0,1-3 0,1 4 0,1-3 0,-2 0 0,3-1 0,-2 0 0,1 0 0,3 1 0,0-1 0,5 2 0,-4-2 0,8 0 0,-10-2 0,10 1 0,-5-4 0,9-1 0,-2-1 0,-2 0 0,2-1 0,-8 2 0,5-3 0,-7 0 0,1-5 0,-2-4 0,1-2 0,-4-1 0,-2 5 0,-3-2 0,-1 5 0,-1-4 0,-1 0 0,-1 1 0,1 5 0,-3-2 0,1 8 0,0-5 0,0 3 0,0-2 0,-1 0 0,-3-2 0,1 3 0,-1-1 0,1 4 0,-1-1 0,-1 0 0,-2 0 0,0 1 0,0 0 0,0-1 0,-1 2 0,1-1 0,-3 2 0,1 0 0,-4 3 0,0-2 0,-4 2 0,0 2 0,3 1 0,0 2 0,2 6 0,1-1 0,-3 7 0,0-4 0,1 6 0,-2 3 0,3 5 0,2 3 0,3 2 0,2 0 0,3-3 0,2 2 0,2-6 0,0-1 0,2-7 0,1-6 0,0-2 0,5-4 0,2 1 0,7-2 0,-2-1 0,0-3 0,-1-5 0,-2-4 0,1-3 0,-1-3 0,-5 1 0,-1 0 0,-1-3 0,-1-3 0,1-3 0,-1-2 0,-1 1 0,-1 1 0,0 3 0,-2 3 0,0 1 0,0 5 0,0-2 0,-1 7 0,0 2 0,-2 3 0,-3 7 0,-2 1 0,-3 12 0,0 0 0,4 4 0,3-3 0,3 3 0,2-4 0,3 3 0,2-8 0,0-4 0,6-5 0,0-1 0,9-2 0,6 0 0,6-2 0,2-4 0,-3 0 0,-7-7 0,-4 0 0,-5-3 0,-4 3 0,-1 1 0,-6 1 0,-1 1 0,-3-3 0,-1 7 0,0-1 0,0 2 0,-2 3 0,-3 2 0,-2 7 0,-3 3 0,3 5 0,1-4 0,4-4 0,1-4 0,2-26 0,3 5 0,-1-21 0,0 18 0,-3 4 0,0 9 0,-1 4 0,0 0 0,-3 2 0,0 0 0,-3 3 0,-5 6 0,-1 6 0,-2 7 0,6-1 0,2 0 0,5-8 0,0-4 0,2-6 0,0-15 0,-2-22 0,-2-4 0,-1-7 0,-1 14 0,2 9 0,-1 2 0,2 10 0,-3 10 0,1 12 0,-3 16 0,3-4 0,0 3 0,4-17 0,4-14 0,2-7 0,3-12 0,1-1 0,-4 3 0,-1 4 0,-3 10 0,-1 1 0,0 6 0,-1 11 0,-3 2 0,2 13 0,-2-4 0,4-1 0,0-5 0,0-6 0,0-4 0,0-4 0,2-9 0,0-10 0,2-9 0,-2-1 0,0 5 0,-2 9 0,-1 6 0,-8 17 0,-2 6 0,-9 17 0,5-9 0,1 5 0,9-17 0,2-1 0,3-9 0,3-11 0,1-8 0,2-6 0,-2 5 0,-4 9 0,-4 13 0,-5 6 0,-4 8 0,2-2 0,1 3 0,6-10 0,1 0 0,3-7 0,-1-7 0,1-9 0,-2 1 0,2 0 0,-4 11 0,-10 17 0,-12 16 0,-7 13 0,-1 3 0,10-11 0,6-9 0,9-15 0,4-7 0,4-5 0,1-5 0,0-5 0,-2 0 0,2-1 0,-2 5 0,1 1 0,0-1 0,1 0 0,0-3 0,0 0 0,0 2 0,0 1 0,0 2 0,0 2 0,0-1 0,1 2 0,-1-1 0,3-1 0,-3-1 0,1 0 0,-1 0 0,0 0 0,0-3 0,0-4 0,0-2 0,0-4 0,0 6 0,0 0 0,0 3 0,1 0 0,0 1 0,0-2 0,-1 2 0,0 0 0,0 1 0,0 1 0,1 3 0,-1-2 0,3 0 0,-2-1 0,2 2 0,-2-1 0,1 4 0,-1-2 0,2 2 0,0-4 0,2 1 0,1-2 0,-1-2 0,-2-1 0,1 2 0,-4 0 0,-4 4 0,-2 0 0,-6 2 0,1 0 0,2 0 0,-1 0 0,4 1 0,-1 0 0,3 1 0,0-1 0,0-1 0,-3 1 0,-4 1 0,-2 0 0,-4 1 0,6-2 0,-1 3 0,6-2 0,0 0 0,4 0 0,-1-1 0,-1 3 0,0 0 0,0 0 0,-2 0 0,2 0 0,-1-1 0,2 2 0,1-2 0,0 2 0,0-3 0,2 3 0,-2 1 0,2 0 0,-1 0 0,1 1 0,-1-1 0,1 1 0,0-3 0,0 0 0,0-2 0,1 1 0,-1-1 0,2 2 0,0 0 0,0 1 0,1-1 0,0 0 0,-2-2 0,0 1 0,-1-1 0,1 0 0,1 4 0,1-2 0,1 4 0,1-2 0,-1 3 0,0-5 0,1 2 0,-2-4 0,1 1 0,-2-3 0,5 0 0,1 0 0,2 0 0,1-3 0,-1-2 0,3-7 0,-3 1 0,-1 0 0,-7 5 0,0 3 0,-2 0 0,-3 0 0,1 2 0,-3 0 0,3 1 0,-2 0 0,0 0 0,1 0 0,-1 0 0,3-3 0,-2-3 0,2-3 0,-4-8 0,2 4 0,-2-2 0,3 6 0,-2 3 0,2 2 0,5 2 0,3-3 0,14-2 0,13-8 0,9-1 0,2-4 0,-8 3 0,-13 4 0,-9 3 0,-7 3 0,-2 3 0,-1 2 0,0-1 0,0 0 0,0 2 0,-2 0 0,5 2 0,-4 0 0,5 1 0,-3-2 0,0 2 0,-1-2 0,-2 0 0,1 0 0,-1 0 0,2 0 0,5 1 0,-1 0 0,6 0 0,-5 0 0,-1 0 0,-3 1 0,-3-2 0,1 1 0,2 1 0,-1-1 0,3 2 0,-2 0 0,6 3 0,10 1 0,5 5 0,3-4 0,-10-1 0,-7-5 0,-10 0 0,-1 2 0,-2 6 0,-1 1 0,-1 5 0,-1-3 0,2 0 0,-2-1 0,2-3 0,-4 5 0,-1 1 0,-4 7 0,-3 3 0,-2 3 0,5-7 0,0-3 0,5-9 0,2-4 0,0-1 0,0 0 0,0 0 0,-1 1 0,0-1 0,3 0 0,0-3 0,0 1 0,-2 0 0,0 0 0,0 0 0,-1-6 0,-4-12 0,2-5 0,-4-10 0,5 4 0,0 0 0,1 3 0,1 7 0,2 3 0,0 6 0,2 4 0,-2 0 0,2 0 0,0 1 0,0-2 0,0 2 0,0-1 0,0 2 0,-1-1 0,1 1 0,-1-1 0,1 0 0,0-2 0,0 1 0,-1 0 0,0 2 0,0-1 0,1 0 0,2-5 0,1-1 0,0-6 0,2 4 0,-4 2 0,1 5 0,-3 5 0,-1 2 0,-2 5 0,-5 5 0,-2 6 0,-2-1 0,-1 1 0,3-3 0,3-1 0,-1-2 0,5-3 0,-3-1 0,3 2 0,-1-2 0,0 1 0,0-2 0,3-2 0,-1 0 0,2-2 0,-1 1 0,0-1 0,1 1 0,-1-1 0,2 1 0,-1-2 0,1 2 0,-2-1 0,2 0 0,-1 1 0,0-1 0,0 1 0,0-2 0,1 1 0,0-1 0,0 0 0,0 0 0,0-1 0,0 1 0,0-1 0,1 3 0,0-2 0,0 3 0,-1-4 0,1 0 0,-1 2 0,3 3 0,0 5 0,2-3 0,-1 2 0,0-7 0,-1-2 0,-1 1 0,0-3 0,2 3 0,2 0 0,3 3 0,0-1 0,0-1 0,-5-3 0,-1-2 0,-3-1 0,1-1 0,-1 1 0,1-1 0,-1 1 0,0-1 0,0 2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25:10.694"/>
    </inkml:context>
    <inkml:brush xml:id="br0">
      <inkml:brushProperty name="width" value="0.1" units="cm"/>
      <inkml:brushProperty name="height" value="0.1" units="cm"/>
      <inkml:brushProperty name="color" value="#004F8B"/>
    </inkml:brush>
  </inkml:definitions>
  <inkml:trace contextRef="#ctx0" brushRef="#br0">110 7 24575,'-10'8'0,"3"0"0,-1-3 0,4 2 0,-4-1 0,2 1 0,-1 1 0,0-3 0,2 0 0,0 0 0,2-2 0,-1 1 0,2 1 0,-2-2 0,1 2 0,0 0 0,-1 0 0,2-1 0,-1 1 0,1 1 0,1-1 0,-1 2 0,0-3 0,2 0 0,-2 0 0,2 1 0,0 3 0,-1 2 0,1 0 0,-1-1 0,2-3 0,-1-1 0,1-1 0,-1-2 0,2 0 0,0 0 0,1 2 0,0-2 0,0 2 0,2-2 0,-2 0 0,1 1 0,0-2 0,0 1 0,-1-1 0,2 1 0,-1 1 0,0 0 0,1 0 0,1 0 0,4 0 0,2 0 0,1-1 0,-2 0 0,0-2 0,-3 1 0,1-1 0,-2 0 0,0 0 0,0 2 0,2-2 0,1 1 0,-1-1 0,1 0 0,-3 0 0,1 0 0,0 0 0,0 0 0,-2 0 0,0 0 0,-1 0 0,-1 0 0,-1 0 0,-1-2 0,1-1 0,-1-2 0,3-3 0,-1 3 0,3-4 0,-2 5 0,-1-1 0,1 0 0,-2 0 0,3 0 0,-3-2 0,2 1 0,-1-3 0,1 0 0,1 0 0,-2 1 0,-1 2 0,0-2 0,-1 3 0,1 0 0,-2 1 0,0 2 0,-1 0 0,0-2 0,1 1 0,-1-3 0,1 1 0,-1 0 0,0-3 0,0 3 0,0 0 0,0 1 0,0 1 0,0 0 0,0-1 0,0 1 0,-1-5 0,-1 1 0,0 0 0,-1 2 0,1 3 0,0 0 0,0 0 0,-1-1 0,0 2 0,-1-1 0,1 1 0,-2-1 0,2 1 0,0-1 0,1 1 0,0 0 0,-2 1 0,2 0 0,-1 0 0,0 0 0,0 0 0,-1 0 0,1 0 0,-1-1 0,2 1 0,-1-1 0,0 1 0,-2 0 0,2 0 0,-1 0 0,-2 0 0,1 0 0,-3 0 0,0 0 0,-1 0 0,0 0 0,1 0 0,2 0 0,1 0 0,0 0 0,1 0 0,-1 0 0,0 0 0,-1 0 0,-1 0 0,1 0 0,-1 0 0,4 0 0,-1 0 0,2 0 0,0-1 0,-1 1 0,0-1 0,0 1 0,1 0 0,-3 0 0,2 0 0,-1 1 0,2 1 0,-2 0 0,2 3 0,-3-2 0,2 1 0,0 0 0,-1 1 0,0 1 0,1-1 0,-1 1 0,2 0 0,0-2 0,-1 2 0,3-4 0,-1 2 0,1-1 0,0-1 0,0 2 0,0-2 0,-1 0 0,1 1 0,-1 2 0,1 1 0,0 0 0,0-3 0,1 1 0,-1-2 0,1 0 0,1 0 0,0-1 0,2 0 0,-1-1 0,-1 0 0,1 1 0,0 0 0,0 0 0,0-1 0,2 0 0,5 0 0,0-2 0,3 2 0,-1-4 0,0 1 0,-1-3 0,-3 1 0,-3 2 0,-1 1 0,-2 1 0,-1 0 0,2-3 0,-2 2 0,3-2 0,-2 2 0,0 1 0,0-1 0,0 1 0,1-2 0,-1 2 0,0-2 0,0 3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26:47.217"/>
    </inkml:context>
    <inkml:brush xml:id="br0">
      <inkml:brushProperty name="width" value="0.05" units="cm"/>
      <inkml:brushProperty name="height" value="0.05" units="cm"/>
      <inkml:brushProperty name="color" value="#E71224"/>
    </inkml:brush>
  </inkml:definitions>
  <inkml:trace contextRef="#ctx0" brushRef="#br0">123 2 24575,'19'25'0,"4"4"0,6 8 0,16 15 0,8 1 0,13 10 0,-4-7 0,-5-1 0,-3-2 0,3 5 0,-1-3 0,0-3 0,-17-12 0,-1-2 0,-17-14 0,7 6 0,-6-5 0,0-1 0,0 2 0,1-7 0,6 8 0,6 0 0,0 0 0,-9-6 0,-10-9 0,-8-2 0,-1-1 0,0-1 0,-3 0 0,-1-5 0,-2 0 0</inkml:trace>
  <inkml:trace contextRef="#ctx0" brushRef="#br0" timeOffset="2510">1109 1 24575,'-14'12'0,"0"0"0,-9 6 0,-4 3 0,-11 8 0,-6 6 0,-1 3 0,-1 1 0,-1 2 0,7-6 0,-1-6 0,10-4 0,-6-7 0,3-3 0,-4 3 0,2-1 0,6 0 0,-1 7 0,5-1 0,1 3 0,7-2 0,-1-1 0,6-8 0,1 0 0,3-8 0,3 1 0,0 0 0,-1-1 0,-2 6 0,0-2 0,-2 2 0,4-3 0,0-1 0,2-3 0,1-3 0,1 1 0,0-1 0,-1 1 0,-4 2 0,-1 0 0,-2 1 0,2-2 0,2-1 0,3 0 0,1-3 0,0 1 0,1-2 0,-1 2 0,-2 1 0,-2-1 0,-8 4 0,1 0 0,-7 2 0,-1 2 0,0 2 0,-2 0 0,-1 2 0,8-3 0,2-3 0,9-4 0,-1 3 0,2-1 0,-2 2 0,3-3 0,0-2 0,0 0 0,3 0 0,-2 0 0,2-2 0,-1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09:09.121"/>
    </inkml:context>
    <inkml:brush xml:id="br0">
      <inkml:brushProperty name="width" value="0.05" units="cm"/>
      <inkml:brushProperty name="height" value="0.05" units="cm"/>
    </inkml:brush>
  </inkml:definitions>
  <inkml:trace contextRef="#ctx0" brushRef="#br0">90 579 24575,'3'-19'0,"3"-15"0,2-13 0,2-12 0,-1 3 0,-5 9 0,-2 10 0,-2 12 0,1 8 0,0 6 0,0 2 0,-1 1 0,0-2 0,0 1 0,0-4 0,0 1 0,0-1 0,0 2 0,0 0 0,0 1 0,0 1 0,0 2 0,0-2 0,0 2 0,0-2 0,0 3 0,-2 6 0,-3 5 0,-4 9 0,-3 5 0,0 3 0,-2 0 0,3 4 0,1-4 0,0 6 0,2-1 0,0-3 0,1 1 0,1-5 0,1-1 0,0-3 0,2-2 0,0-4 0,2-3 0,0-3 0,1-1 0,0-1 0,0 2 0,0-1 0,0 5 0,-1-3 0,0 6 0,0-3 0,1 2 0,0-2 0,0-3 0,4-3 0,7-5 0,6-6 0,8-6 0,-3-2 0,-4 0 0,-4 3 0,-6 0 0,0 3 0,0 0 0,-3 2 0,0 4 0,-4 1 0,-1 10 0,-2 5 0,-1 7 0,-2 1 0,3-4 0,-1-5 0,2-3 0,1-4 0,-1-1 0,1-9 0,0 0 0,0-13 0,0 6 0,0-11 0,0 11 0,0-3 0,0 11 0,-4 6 0,-12 17 0,-3 10 0,-9 9 0,11-8 0,5-14 0,7-9 0,7-13 0,4-9 0,4-8 0,2-3 0,3 1 0,-3 3 0,-2 6 0,-4 6 0,-7 19 0,-4 14 0,-5 17 0,-2 5 0,2-6 0,4-8 0,2-11 0,6-12 0,2-9 0,2-10 0,2-1 0,-1-1 0,-5 9 0,-7 21 0,-7 11 0,-5 16 0,0-6 0,6-9 0,4-11 0,4-10 0,3-5 0,2-9 0,0 1 0,3-6 0,1 1 0,1 1 0,2 0 0,-2 3 0,-1 1 0,-1 4 0,0-1 0,-2 2 0,-1 4 0,-3 8 0,-1 5 0,1 2 0,0-5 0,4-8 0,3-5 0,8-8 0,7-7 0,1-6 0,-6 2 0,-5 8 0,-9 14 0,-3 11 0,-1 7 0,0 0 0,1-5 0,1-6 0,0-5 0,0 0 0,0-1 0,0 5 0,0 0 0,0-1 0,1-2 0,0-5 0,2-3 0,1-1 0,0-3 0,-1 3 0,0 0 0,-1-1 0,1 2 0,0-1 0,0 0 0,0 0 0,2-3 0,-1-3 0,2 0 0,-2 2 0,-2 1 0,0 4 0,-1 1 0,-1 7 0,-1 0 0,0 2 0,0-4 0,1-1 0,1-1 0,0 1 0,4 0 0,3 1 0,4 2 0,0-1 0,-2-1 0,-6-2 0,0-1 0,-2 1 0,0 0 0,0 0 0,-1 0 0,3 0 0,-2 4 0,5-1 0,-2 2 0,0-2 0,-2-1 0,-2-1 0,1-1 0,-2 1 0,3 2 0,1 4 0,4 7 0,3 0 0,2 3 0,-2-5 0,-5-4 0,-1-5 0,0-14 0,0-3 0,1-9 0,-1-1 0,-2 7 0,0-1 0,0 8 0,-2-1 0,0 2 0,0 0 0,0-1 0,0-1 0,-1 1 0,0-1 0,0 2 0,0 2 0,0-2 0,0 2 0,0-5 0,0-5 0,-2-4 0,2-3 0,-1 5 0,1 1 0,0 7 0,0 3 0,0 3 0,0 0 0,0-1 0,0-1 0,-2-7 0,2-1 0,-2-6 0,1 6 0,1 2 0,-1 6 0,1 1 0,0 3 0,-4 2 0,-2 5 0,-8 3 0,-1 8 0,-2 1 0,4 3 0,3-1 0,2 2 0,3-3 0,0 1 0,4-9 0,-1-2 0,2-4 0,0-2 0,0 0 0,0 1 0,0 0 0,0 0 0,0-1 0,0 0 0,0 2 0,0 2 0,0 6 0,0 5 0,2 7 0,0 2 0,1-1 0,-1-9 0,1-6 0,-3-8 0,1-3 0,0-2 0,-1-3 0,2-5 0,0-4 0,1-4 0,1-1 0,-3 3 0,1 5 0,-2 5 0,0 4 0,0 1 0,0 0 0,0 6 0,0 0 0,0 6 0,0 1 0,0-2 0,0 2 0,0-6 0,2-1 0,1-7 0,2-3 0,4-7 0,-1-5 0,2-2 0,-5 2 0,-2 3 0,-3 7 0,1 0 0,-1 5 0,1-1 0,-1 1 0,0-1 0,0-4 0,-1 0 0,1-3 0,-3-1 0,3 3 0,-2 1 0,1 3 0,0 0 0,0 1 0,0-2 0,-2-2 0,-2-2 0,-2-2 0,-2 0 0,2 4 0,1-2 0,2 4 0,0-2 0,-3-2 0,-2-2 0,-5-6 0,-3-4 0,-1-1 0,2 4 0,6 5 0,5 6 0,2 2 0,1 1 0,-1-1 0,0-2 0,1-1 0,-1 0 0,2 2 0,-2 1 0,3 1 0,-1 2 0,1-1 0,0 1 0,0-4 0,-1-1 0,0-3 0,-1 1 0,2 3 0,-2 2 0,2 3 0,0 0 0,0 6 0,0-2 0,0 8 0,0-4 0,2 3 0,1 3 0,0-1 0,2 4 0,-2-5 0,1 1 0,-1-5 0,-1 0 0,0-1 0,0 0 0,-2 0 0,2 2 0,0 3 0,3 3 0,2 4 0,0-3 0,1 0 0,-3-4 0,-1-3 0,0-2 0,-3-2 0,1 1 0,0 2 0,4-1 0,-2 2 0,2-1 0,-3 0 0,0-3 0,-1 1 0,-1 0 0,1 2 0,-1 1 0,1 1 0,-2 0 0,3 3 0,0 1 0,1 4 0,1 0 0,1 0 0,-2-4 0,2-1 0,-3-4 0,0-3 0,-3 0 0,2 0 0,-1 4 0,1 0 0,-1 3 0,2-4 0,-1 1 0,1-2 0,-1 1 0,1-1 0,0 4 0,1 3 0,2 2 0,0 1 0,0-3 0,-3-6 0,-2-2 0,0-4 0,-1 1 0,1-1 0,-1 2 0,0 0 0,0 0 0,0-1 0,0 0 0,0 0 0,0 1 0,0 0 0,0 0 0,0 1 0,0-1 0,0 0 0,0 1 0,0 2 0,0-1 0,0-1 0,0-1 0,0 1 0,0-1 0,0 2 0,0-2 0,0 1 0,0-1 0,0 1 0,0 2 0,0 1 0,-1 6 0,1-3 0,-2-2 0,2-3 0,1-4 0,-1-1 0,1-1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38:39.312"/>
    </inkml:context>
    <inkml:brush xml:id="br0">
      <inkml:brushProperty name="width" value="0.05" units="cm"/>
      <inkml:brushProperty name="height" value="0.05" units="cm"/>
      <inkml:brushProperty name="color" value="#EE7D31"/>
    </inkml:brush>
  </inkml:definitions>
  <inkml:trace contextRef="#ctx0" brushRef="#br0">1 24 24575,'25'2'0,"3"-2"0,6 1 0,-6 1 0,-10-2 0,-4 1 0,-9 0 0,3-1 0,-2 1 0,4-1 0,2 0 0,8 2 0,3-2 0,7 3 0,-7-3 0,0 3 0,-8-3 0,-4 1 0,-4-1 0,-1 0 0,0 0 0,6 0 0,5 0 0,5 0 0,0 0 0,-1 1 0,-4 0 0,-1 0 0,-4-1 0,0 0 0,4 0 0,0 0 0,1 0 0,-2 0 0,-6 0 0,-1-1 0,-3 1 0,0-1 0,2 1 0,-1-1 0,0 1 0,-2-1 0,-2 1 0,1 0 0,4 0 0,9 0 0,20 0 0,16-2 0,14 1 0,-6-1 0,-16 2 0,-22-1 0,-13 1 0,-9-1 0</inkml:trace>
  <inkml:trace contextRef="#ctx0" brushRef="#br0" timeOffset="2565">1747 36 24575,'16'-3'0,"1"-1"0,3 1 0,0 0 0,0 2 0,-4-2 0,-4 2 0,2-1 0,-1-1 0,1 2 0,0-2 0,-1 3 0,2-1 0,5 1 0,5 0 0,5 1 0,-1-1 0,-1 2 0,-1-2 0,-4 0 0,0-1 0,-5-1 0,-2-1 0,0 2 0,-2-1 0,2 1 0,1 0 0,1 2 0,0 1 0,5 1 0,2 0 0,6-2 0,1 1 0,-5-2 0,-3 0 0,-10 0 0,-5 0 0,-5 0 0,-1 0 0,1 0 0,3 0 0,4 0 0,5 0 0,-1 0 0,-2 0 0,-6 0 0,-2 0 0,2 0 0,8 1 0,8 1 0,8 1 0,-6 0 0,-4-1 0,-12-1 0,-3-1 0,-4 0 0,1 0 0,-2 0 0,1 0 0,0 0 0,0-1 0,3 1 0,1-2 0,6 2 0,3-1 0,1 1 0,-1 0 0,-6 0 0,-5 0 0,-3 0 0</inkml:trace>
  <inkml:trace contextRef="#ctx0" brushRef="#br0" timeOffset="4117">3453 41 24575,'35'-2'0,"0"-1"0,14 3 0,0-2 0,-7 1 0,-3-1 0,-11 0 0,-8 1 0,-2 1 0,-5 0 0,5 0 0,1 0 0,13 0 0,3 0 0,8 0 0,-5-1 0,-2 0 0,-12-1 0,-1 1 0,-6 0 0,0 1 0,4 0 0,0 0 0,7 0 0,-8 0 0,2-1 0,-11 1 0,-1-2 0,-6 1 0,0-1 0,-1 1 0,2-1 0,3 0 0,2 1 0,2-1 0,-1 2 0,-3 0 0,0 0 0,0 0 0,7 0 0,7 0 0,7 0 0,2 2 0,-8-1 0,-8 1 0,-9-1 0,-6-1 0</inkml:trace>
  <inkml:trace contextRef="#ctx0" brushRef="#br0" timeOffset="5647">5123 42 24575,'34'2'0,"2"-2"0,-1 2 0,3-2 0,5 0 0,1 0 0,10 0 0,2 0 0,5 0 0,-5 0 0,-11 0 0,-7 0 0,-14 0 0,-1 0 0,-3 0 0,1 0 0,0 0 0,2 0 0,-5 0 0,2 0 0,-6 0 0,1 0 0,0 0 0,2 0 0,1 0 0,-1 0 0,-6 0 0,-4 0 0,-4 0 0,9 0 0,6 0 0,8 0 0,-1 1 0,-10-1 0,-8 1 0,-6-1 0</inkml:trace>
  <inkml:trace contextRef="#ctx0" brushRef="#br0" timeOffset="7684">6961 111 24575,'11'-2'0,"2"0"0,3-1 0,10 1 0,-5 1 0,5-2 0,-5 3 0,-4-1 0,3 1 0,-1 0 0,9 0 0,3 0 0,15 2 0,7 0 0,9 0 0,-3 2 0,-4-4 0,-9 2 0,-3-2 0,-9-1 0,-7 0 0,-8 0 0,-5 0 0,0-1 0,-3 0 0,1 0 0,-2 1 0,2 1 0,-2 0 0,3 0 0,-1 0 0,2 0 0,-5 0 0,1 0 0,-6 0 0,0 0 0,-1 0 0,1 0 0,0 0 0,2 0 0,-3 0 0,1 0 0,6 0 0,2-1 0,6 1 0,1-3 0,-1 3 0,2-3 0,5 3 0,7-1 0,2 1 0,-6-1 0,-10 0 0,-10-3 0,-5 3 0,-1-2 0,-2 2 0</inkml:trace>
  <inkml:trace contextRef="#ctx0" brushRef="#br0" timeOffset="9315">8955 122 24575,'52'6'0,"21"-1"0,23 2 0,3-3 0,-18 1 0,-16 1 0,-25-4 0,-9 3 0,-14-5 0,-7 1 0,-2-1 0,-1-1 0,3 0 0,0-2 0,3 1 0,3-1 0,-1 2 0,2-1 0,-1 2 0,2-1 0,5 1 0,6-1 0,2 1 0,6 0 0,-5-2 0,-2 0 0,-6 1 0,-4-2 0,-4 3 0,-8-2 0,6 0 0,5 1 0,11 0 0,6 1 0,-7 0 0,-11 0 0,-8 0 0,-9 0 0</inkml:trace>
  <inkml:trace contextRef="#ctx0" brushRef="#br0" timeOffset="10969">10666 191 24575,'34'-3'0,"0"-1"0,6 2 0,-1 0 0,1 0 0,-7 2 0,0 0 0,-5 0 0,-2 0 0,0 0 0,-4 1 0,1 0 0,-1 0 0,3-1 0,0 0 0,-2 0 0,1-3 0,-2-2 0,-1 1 0,-4-1 0,-3 3 0,-6 2 0,1-1 0,1 1 0,4 0 0,6 0 0,4 1 0,7-1 0,-1 2 0,3-2 0,-2-2 0,-5 0 0,-1-3 0,-6 0 0,-1 0 0,-3 2 0,-1 1 0,4-1 0,0 2 0,2-1 0,-2 1 0,-1 1 0,1 0 0,0 0 0,7 0 0,4 0 0,7 0 0,4 0 0,-2 0 0,-2-2 0,-9 1 0,-11-2 0,-7 2 0,-2-1 0,-2 1 0,4-1 0,-5 1 0,-1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38:52.452"/>
    </inkml:context>
    <inkml:brush xml:id="br0">
      <inkml:brushProperty name="width" value="0.05" units="cm"/>
      <inkml:brushProperty name="height" value="0.05" units="cm"/>
      <inkml:brushProperty name="color" value="#EE7D31"/>
    </inkml:brush>
  </inkml:definitions>
  <inkml:trace contextRef="#ctx0" brushRef="#br0">1 8 24575,'46'1'0,"1"1"0,-4 0 0,-4 1 0,-3-3 0,-12 2 0,-7-2 0,-2 0 0,0 0 0,3 0 0,7 1 0,4 1 0,5 0 0,-1 1 0,-7-3 0,-8 3 0,-8-3 0,-6 1 0,0-1 0,8-3 0,-1 1 0,6-2 0,-5 3 0,-1 0 0,1 1 0,3 0 0,-1 0 0,4 0 0,-4-2 0,0 2 0,-3-2 0,-1 0 0,-3-1 0,0 1 0,-2 1 0,4 1 0,1 0 0,3-1 0,0 1 0,-4-1 0,-3 1 0,-2 0 0,-3 0 0,2-1 0,0 0 0,2-1 0,1 2 0,1-1 0,-2 1 0,-1 0 0,-3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38:54.736"/>
    </inkml:context>
    <inkml:brush xml:id="br0">
      <inkml:brushProperty name="width" value="0.05" units="cm"/>
      <inkml:brushProperty name="height" value="0.05" units="cm"/>
      <inkml:brushProperty name="color" value="#EE7D31"/>
    </inkml:brush>
  </inkml:definitions>
  <inkml:trace contextRef="#ctx0" brushRef="#br0">1 39 24575,'23'0'0,"4"0"0,13 0 0,-6 0 0,-1 0 0,-7-2 0,-6 2 0,1-1 0,-6 1 0,2 0 0,-1 0 0,-4 0 0,2-2 0,-6 2 0,2-2 0,1 2 0,3-4 0,1 2 0,4 0 0,1 1 0,8 1 0,1 0 0,6 1 0,-2 0 0,-4 0 0,-8-2 0,-8-1 0,-5-2 0,0-2 0,-2 2 0,2-1 0,-3 3 0,0 1 0,-2 1 0,3 0 0,1 0 0,7 0 0,-1 0 0,5 0 0,-5 0 0,-2 0 0,-5 0 0,0 0 0,6 0 0,7 0 0,6 0 0,5 0 0,-7 0 0,-7 0 0,-8 0 0,-6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38:57.818"/>
    </inkml:context>
    <inkml:brush xml:id="br0">
      <inkml:brushProperty name="width" value="0.05" units="cm"/>
      <inkml:brushProperty name="height" value="0.05" units="cm"/>
      <inkml:brushProperty name="color" value="#EE7D31"/>
    </inkml:brush>
  </inkml:definitions>
  <inkml:trace contextRef="#ctx0" brushRef="#br0">1 0 24575,'94'7'0,"1"-1"0,-40-3 0,-2 1 0,35-1 0,-22 1 0,-23-3 0,-14 2 0,-14-1 0,9-1 0,17 3 0,6-1 0,8 1 0,-14-2 0,-15-2 0,-9 0 0,-10 0 0,-4-1 0,8 0 0,7 0 0,14 1 0,15 0 0,9 0 0,-2 0 0,-9-1 0,-17 0 0,-16-1 0,-5 0 0,-4 1 0,0-1 0,2 0 0,0 0 0,1 0 0,-1-1 0,-2 2 0,0 0 0,3 0 0,-1 1 0,6-1 0,0 0 0,3 1 0,-2-3 0,-2 3 0,-6-1 0,0 1 0,-1 0 0,6 0 0,7 0 0,11 0 0,4 2 0,-2-2 0,-10 1 0,-8-1 0,28-4 0,11 3 0,19-4 0,-15 3 0,-30 0 0,-16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39:55.565"/>
    </inkml:context>
    <inkml:brush xml:id="br0">
      <inkml:brushProperty name="width" value="0.05" units="cm"/>
      <inkml:brushProperty name="height" value="0.05" units="cm"/>
      <inkml:brushProperty name="color" value="#EE7D31"/>
    </inkml:brush>
  </inkml:definitions>
  <inkml:trace contextRef="#ctx0" brushRef="#br0">1 0 24575,'13'0'0,"3"0"0,4 0 0,4 0 0,3 2 0,-5-2 0,-6 1 0,-5-1 0,-4 1 0,-3 0 0,-1-1 0,2 0 0,-1 0 0,7 0 0,0 2 0,5-2 0,-1 1 0,0 0 0,-5-1 0,-3 1 0,-3-1 0,0 1 0,2 0 0,8 1 0,7 0 0,10-1 0,3 1 0,-3-2 0,-10 0 0,-8-1 0,-5 1 0,7-1 0,8 2 0,4 0 0,3 1 0,-6 0 0,-2 0 0,-4-1 0,-4-1 0,-2 1 0,1-1 0,3 2 0,2-1 0,3 0 0,7 2 0,4-1 0,8 1 0,1-2 0,0 0 0,-3-1 0,-1 0 0,-6 0 0,0 0 0,1 0 0,-5 0 0,7 0 0,-3 0 0,0 0 0,-9-1 0,-6 1 0,-9-1 0,-3 1 0,6 0 0,2 0 0,8-1 0,-1-1 0,5 0 0,-4 1 0,4 1 0,-9 0 0,-3 0 0,-4 0 0,0 0 0,3 0 0,0-1 0,8 1 0,0-1 0,7-1 0,0 1 0,-4-1 0,-2 0 0,-7 2 0,-1-1 0,-4 0 0,4-2 0,-5 2 0,3-1 0,-3 1 0,1-2 0,-2 1 0,4 1 0,-3-1 0,1 2 0,-4-1 0,-2 13 0,-1 2 0,-1 12 0,0-4 0,0-1 0,0-3 0,0-3 0,0-4 0,0-4 0,0-1 0,0 4 0,0-4 0,0 4 0,0-5 0,0-2 0,0 0 0,0-1 0,0 2 0,0 3 0,0 0 0,0 2 0,0-4 0,0-1 0,0 2 0,0 2 0,0 0 0,0 0 0,0-5 0,0-13 0,0 6 0,0-7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42:05.516"/>
    </inkml:context>
    <inkml:brush xml:id="br0">
      <inkml:brushProperty name="width" value="0.05" units="cm"/>
      <inkml:brushProperty name="height" value="0.05" units="cm"/>
      <inkml:brushProperty name="color" value="#5B2D90"/>
    </inkml:brush>
  </inkml:definitions>
  <inkml:trace contextRef="#ctx0" brushRef="#br0">67 1 24575,'-2'26'0,"0"-1"0,0-11 0,0 2 0,0-4 0,1 0 0,-1-1 0,2-1 0,-2 4 0,2-3 0,0 1 0,0 0 0,0-1 0,0 0 0,0 0 0,-1 3 0,0 0 0,-1 9 0,2 2 0,0-1 0,0-3 0,0-7 0,0-2 0,0-1 0,0 3 0,0 3 0,0 6 0,0 7 0,-2 6 0,2 6 0,-2-6 0,2-1 0,-2-11 0,2-1 0,-2-4 0,2 1 0,0 4 0,0 3 0,0 2 0,2 3 0,0-5 0,0 2 0,0-8 0,-2-2 0,0-5 0,0-3 0,0 3 0,0 0 0,0 1 0,0 0 0,0-3 0,0 2 0,-1-2 0,0 1 0,-2-1 0,3 4 0,-2 1 0,2 6 0,0-4 0,0 5 0,0-6 0,0-3 0,-1-2 0,1-1 0,-2-2 0,2 1 0,0-1 0,0-1 0,0 1 0,0-2 0,0 0 0,0-4 0,0 0 0,0-1 0,0 0 0,0-1 0,0 2 0,0 1 0,-1 1 0,0 0 0,0 0 0,0-3 0,1 12 0,-4 2 0,2 12 0,-2 6 0,-1-5 0,3 8 0,-2-6 0,4-2 0,-4-5 0,4-3 0,-3-9 0,2 3 0,0-6 0,1-1 0,0 1 0,0 1 0,-2 1 0,2 2 0,-2-2 0,2 3 0,0-4 0,0 4 0,0-1 0,0 8 0,2-1 0,-2 8 0,4-5 0,-4 0 0,2 1 0,0-3 0,0 7 0,2-2 0,-2-3 0,2-1 0,-2-6 0,1-2 0,-1-3 0,1 0 0,-3-3 0,2-1 0,-1 0 0,-1 0 0,3 1 0,-1 3 0,0 4 0,1-3 0,-3-1 0,2-5 0,-2-2 0,1 2 0,-1-1 0,2 4 0,-1 4 0,0 0 0,1 7 0,-2 0 0,0 3 0,0-1 0,0 1 0,0 2 0,0 0 0,0 4 0,-2 1 0,1-1 0,-1 0 0,2-2 0,0-1 0,0 0 0,2-4 0,-2-2 0,2-5 0,-2 2 0,0-1 0,1 3 0,0 2 0,1 1 0,-1 1 0,0-5 0,1 3 0,-2-5 0,1 2 0,-1-3 0,2-2 0,-2 0 0,0 1 0,0 2 0,0 1 0,2 1 0,-2-1 0,2 3 0,-2-2 0,0 9 0,0-8 0,0 8 0,0-9 0,0 0 0,0-3 0,0-2 0,0 0 0,-2-1 0,0 3 0,0 3 0,0-2 0,1 3 0,-2-1 0,1 2 0,1 3 0,-1 2 0,1-2 0,-1 0 0,1-1 0,0-7 0,-1 5 0,2-7 0,0 2 0,0-4 0,2-2 0,-2-3 0,1-2 0,-1-1 0,0-2 0,0 3 0,0 1 0,0 4 0,0 0 0,0 3 0,0-1 0,2 0 0,-2-2 0,1-3 0,-1-2 0,2-1 0,-2-1 0,1-1 0,-1 1 0,1 1 0,0-1 0,0 1 0,1 8 0,2 8 0,1 4 0,1 8 0,-2-10 0,-1 1 0,1-9 0,-2-3 0,-1-6 0,-1-2 0,2 12 0,0-7 0,0 11 0,0-10 0,-2-2 0,0-2 0,0-2 0,1 7 0,4 22 0,0-7 0,2 28 0,-2-15 0,-1 2 0,1-2 0,-1-12 0,-2-4 0,0-4 0,-2-4 0,0-2 0,0 3 0,0 0 0,0 8 0,0 1 0,-2 8 0,1 4 0,-1 0 0,2 2 0,0-6 0,0-5 0,0-3 0,0-8 0,1-2 0,0-4 0,0-4 0,-1-2 0,0-1 0,0 1 0,0 2 0,0 2 0,0 2 0,0-1 0,0 1 0,0-1 0,0-1 0,0-1 0,-1-2 0,0-2 0,0 3 0,1-2 0,0 1 0,0 2 0,0-1 0,0 4 0,0 0 0,-1-2 0,0-1 0,0 1 0,0 0 0,-1 1 0,-2 3 0,3 2 0,-1-2 0,2 2 0,-2-3 0,2 1 0,-1 2 0,-1 0 0,2 0 0,-4 0 0,3-1 0,-1-1 0,-1 0 0,2-4 0,-2 1 0,3 1 0,-1 0 0,-1 3 0,2 1 0,-3-1 0,2 0 0,-2-1 0,3 0 0,-2 2 0,2 2 0,0-2 0,0 6 0,0-3 0,0 4 0,0-3 0,0 1 0,0-1 0,0 5 0,0 2 0,0 4 0,2 0 0,0-7 0,0-3 0,0-7 0,-2-4 0,0-2 0,0-2 0,0 2 0,1 0 0,0 2 0,0 0 0,-1-4 0,0 0 0,0 2 0,0 4 0,0 3 0,0 3 0,0-2 0,0-2 0,0-3 0,-1-1 0,0-2 0,0 0 0,1 0 0,1-2 0,-1 0 0,2 0 0,-2 1 0,0 1 0,0 1 0,0 0 0,0 2 0,0-4 0,0 1 0,0-4 0,0 1 0,-2-2 0,1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42:17.115"/>
    </inkml:context>
    <inkml:brush xml:id="br0">
      <inkml:brushProperty name="width" value="0.05" units="cm"/>
      <inkml:brushProperty name="height" value="0.05" units="cm"/>
      <inkml:brushProperty name="color" value="#5B2D90"/>
    </inkml:brush>
  </inkml:definitions>
  <inkml:trace contextRef="#ctx0" brushRef="#br0">1 57 24575,'47'14'0,"5"2"0,1 0 0,7 0 0,-7-3 0,-5-3 0,-8 0 0,-11-5 0,0 1 0,10 0 0,15 5 0,26 4 0,12 4 0,-37-8 0,0 1 0,-1-1 0,-1 1 0,37 8 0,-14-3 0,-16-7 0,-4 2 0,-3-3 0,9 4 0,5 1 0,20 3 0,-38-6 0,1 0 0,5-1 0,0 1 0,-2 0 0,1 0 0,3 0 0,0-1 0,-3 0 0,-1 0 0,43 10 0,0 1 0,-2-1 0,-43-9 0,2 0 0,2-1 0,1 0 0,3 1 0,-1-1 0,-3 1 0,-1-1 0,2 0 0,2 0 0,-1 1 0,0-1 0,-4-1 0,2 0 0,4 1 0,-1-1 0,-4-3 0,0 0 0,1 1 0,0-1 0,-4 0 0,0 0 0,44 4 0,-6 2 0,0-3 0,6 5 0,-43-6 0,2 0 0,-3 1 0,1 0 0,7-1 0,-1 0 0,-4-2 0,0 0 0,8-2 0,-1 0 0,-6 1 0,-2 0 0,-1-3 0,-1-1 0,35 8 0,-8-6 0,-6 3 0,8-4 0,8 2 0,4-3 0,-41 0 0,2 0 0,46-1 0,-46 0 0,0 0 0,42 0 0,-5 0 0,-15 0 0,-10 0 0,-9 0 0,-12 0 0,-7 0 0,-6 0 0,-3 0 0,-7 0 0,-2 0 0,-5 0 0,7 0 0,4 1 0,16 3 0,16 5 0,10 0 0,2-1 0,-17-3 0,-22-4 0,-8-1 0,-8 2 0,-1-2 0,-4 1 0,-7-1 0</inkml:trace>
  <inkml:trace contextRef="#ctx0" brushRef="#br0" timeOffset="2294">228 883 24575,'52'-12'0,"6"1"0,24-9 0,-32 9 0,1-1 0,-1 0 0,1-1 0,4 0 0,1 0 0,-1 1 0,-1 1 0,-4 2 0,-1 1 0,4 0 0,-1 0 0,-1 2 0,1 0 0,12-1 0,3-2-291,1-2 1,2-1 290,7-2 0,0 0 0,-5-1 0,-1-1 0,-2 2 0,-2 0 0,-8 1 0,-1 2 0,2 1 0,-2 1 0,-6 1 0,-1 1 0,47-1 0,-5-3 0,-41 8 0,1 0 0,0-3 0,-1 0 0,1 2 0,2-1 0,14-4 0,0 0 0,-18 2 0,0-1 0,23-3 0,0 2 0,-17 2 0,-1 0 0,6 1 0,0 1 0,-3 2 0,1 1 0,-3 1 0,0 0 0,-1 1 0,-1 0 0,2-1 0,0 2 0,-3 1 0,-1 0 290,1-1 1,-1-1-291,32 3 0,2-10 0,-24-3 0,8-7 0,-20 1 0,-1-1 0,-6 4 0,2 0 0,0 4 0,-2 0 0,-4 1 0,0-1 0,1-1 0,2 2 0,-2 2 0,22-2 0,-3 4 0,-9-1 0,2 0 0,37-4 0,-38 2 0,-1 1 0,18-5 0,-1-1 0,-23 4 0,3-3 0,-8 2 0,-12 0 0,-5 0 0,-8 2 0,-7 3 0,-3 0 0,-2 3 0,0 0 0,-1 1 0,0-1 0,1-1 0,0-2 0,0 2 0,-1-1 0,1 1 0,1-1 0,4 0 0,1-3 0,0 1 0,-2 0 0,-2 2 0,0 0 0,2-1 0,4-2 0,2 0 0,3-2 0,-3 1 0,-1 0 0,-3 2 0,-1-1 0,-3 3 0,-1 0 0,-1 0 0,-1 1 0,1-1 0,-3 1 0,1 1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09:26.266"/>
    </inkml:context>
    <inkml:brush xml:id="br0">
      <inkml:brushProperty name="width" value="0.05" units="cm"/>
      <inkml:brushProperty name="height" value="0.05" units="cm"/>
    </inkml:brush>
  </inkml:definitions>
  <inkml:trace contextRef="#ctx0" brushRef="#br0">0 250 24575,'11'-1'0,"6"0"0,15-1 0,15 2 0,13-4 0,10 3 0,11-1 0,-6 2 0,10 0 0,-7-2 0,0 1 0,6-1 0,-5 2 0,10-3 0,1 3 0,-37-1 0,1-1 0,-2 2 0,-2 0 0,3 0 0,-2 0 0,28 2 0,0-1 0,-7 1 0,9-2 0,12 0 0,-43 0 0,1 0 0,1-2 0,0-1 0,41-4 0,-19-6 0,-16 0 0,-12 2 0,-1 1 0,-5 4 0,-3-2 0,1 6 0,5-3 0,6 4 0,7-3 0,-1 4 0,3-2 0,-2 2 0,9 0 0,13 2 0,18-1 0,-38 1 0,2 1 0,0-3 0,0 0 0,-1 3 0,0 0 0,-5-2 0,-1 1 0,42 3 0,-45-2 0,2 0 0,47 2 0,-43-2 0,0 0 0,-2 1 0,1 0 0,8-2 0,0 0 0,-9 3 0,-1 0 0,3-4 0,0 1 0,42 8 0,-48-6 0,3-1 0,5 2 0,2 1 0,3-4 0,2 0-262,6 2 1,1 0 261,0-3 0,0-1 0,-2 0 0,-1 0 0,-2-3 0,-2 0 0,-7 0 0,-2-1 0,-4 0 0,-1 0 0,35-1 0,-15 0 0,1 2 0,-1 1 0,11 2 523,4-2-523,3 2 0,10-3 0,-49 3 0,1 0 0,4 0 0,2 0 0,3 0 0,1 0 0,-2 2 0,2-1 0,7-1 0,0 1 0,-1 1 0,0 1 0,1-2 0,1-1 0,-2 1 0,-1 1 0,-3-3 0,-2-1 0,-6 2 0,-2-1 0,34-3 0,-7 3 0,-19-1 0,-3 2 0,-3 0 0,-3 0 0,7-2 0,10-1 0,10 1 0,20-3 0,-43 2 0,2 0 0,7 1 0,2 0 0,-2-2 0,0 0 0,-3 3 0,0 1 0,-1-3 0,-2 1 0,34 1 0,-42 0 0,-1-1 0,32 2 0,-31 0 0,0 0 0,46 0 0,-40 0 0,2 0 0,0 0 0,0 0 0,-2-1 0,0 0 0,0 1 0,-1-1 0,42-4 0,-4 5 0,-8-5 0,0 0 0,-1 2 0,5-5 0,1 8 0,-1-3 0,-12 3 0,-5-2 0,-13 2 0,7-2 0,12 4 0,-27-1 0,2-1 0,10 1 0,1 0 0,7-1 0,0 0-375,5 2 1,0-1 374,0 0 0,0-1 0,-2 0 0,0 0 0,2-1 0,-1-1 0,-11 0 0,-1 0-64,3-1 0,-2 0 64,-8 2 0,-1-1 0,-4 0 0,0-1 0,42-3 0,-12-1 0,-2 1 743,-9-1-743,6 2 134,-14 3-134,2-1 0,-3 3 0,4 0 0,12 3 0,1-3 0,14 3 0,6-6 0,-43 3 0,1-1 0,4 0 0,1 0 0,2 0 0,0 2 0,-4-1 0,-2 0 0,-6-1 0,-2-1 0,35 0 0,-25-5 0,1 2 0,-8-5 0,5 5 0,-5-6 0,1 8 0,1 0 0,8 3 0,8 0 0,6 0 0,12 0 0,-37 0 0,1 0 0,10-1 0,2-1 0,4 0 0,1 0-230,5-1 0,-1 0 230,-4-2 0,-1 1 0,2 0 0,-1 1 0,-11-1 0,-2 2 0,2 0 0,-2 1 0,38 1 0,-5 0 0,-5 0 0,0 0 0,-2 0 460,10 2-460,-6 1 0,-37 0 0,2 0 0,1 0 0,2-1 0,4 0 0,1-1 0,3 1 0,1-1 0,2-1 0,0 0 0,-3 1 0,-2 1 0,-2-2 0,-3 0 0,32 3 0,-19-3 0,-8 0 0,3 2 0,13 1 0,-2 0 0,-1-1 0,-8 0 0,-11-1 0,0 1 0,-3-2 0,3 0 0,-2 0 0,11 2 0,4 0 0,3 1 0,1 1 0,-2-3 0,-4 3 0,1-3 0,-11 2 0,1-2 0,-13 2 0,7-2 0,-11-1 0,-3-1 0,-6 0 0,-5 1 0,-3-2 0,1 2 0,-1-3 0,8 2 0,-4-2 0,12 3 0,-7-3 0,12 2 0,-6-1 0,10 2 0,-6 0 0,10 0 0,-5 0 0,1-3 0,-8 0 0,-6-4 0,-4 3 0,-1-3 0,-1 3 0,3-3 0,-2 5 0,0-1 0,1 3 0,2 0 0,-2-2 0,-2 2 0,-10-3 0,-5 3 0,-5-2 0,-3 2 0,-1 0 0,1-1 0,3 1 0,7-1 0,1 1 0,3 0 0,-5 0 0,-6 0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09:46.483"/>
    </inkml:context>
    <inkml:brush xml:id="br0">
      <inkml:brushProperty name="width" value="0.05" units="cm"/>
      <inkml:brushProperty name="height" value="0.05" units="cm"/>
    </inkml:brush>
  </inkml:definitions>
  <inkml:trace contextRef="#ctx0" brushRef="#br0">5 1 24575,'0'5'0,"0"0"0,0-2 0,0 1 0,2 1 0,-2 3 0,2 5 0,-1 1 0,1 4 0,0-2 0,1 0 0,-1-1 0,0-2 0,-1 0 0,1 0 0,0-1 0,-1 0 0,2 0 0,-2 0 0,1 0 0,-1 1 0,-1-2 0,0-3 0,0 0 0,0-2 0,1-1 0,1 3 0,0 0 0,0 3 0,0 1 0,0 0 0,0-1 0,0-1 0,-1-2 0,-1 0 0,1-3 0,0 1 0,0-3 0,-1 3 0,0-2 0,0 2 0,0 2 0,1-1 0,-1 4 0,2-3 0,-1 0 0,0-3 0,0-2 0,1-2 0,6-3 0,4-1 0,8-5 0,3-1 0,4 0 0,-3 1 0,3 1 0,0 0 0,2 0 0,2-2 0,-7 1 0,-4 2 0,-7 0 0,-4 3 0,-1-1 0,1 2 0,1-1 0,3-1 0,-3-1 0,1 1 0,-5 1 0,-1 2 0,-1 1 0,1-1 0,5 1 0,6-1 0,5-1 0,4 0 0,-5-1 0,-5 0 0,-8 0 0,-3 2 0,-1-1 0,1 0 0,1 0 0,8-1 0,3 0 0,4-2 0,-1 2 0,-4 0 0,-5 0 0,-1 3 0,-3-1 0,4 0 0,-3 0 0,0 0 0,-3 1 0,-1 0 0,-1 0 0,0 0 0,1 0 0,-1 0 0,0-1 0,0 0 0,0-1 0,0 0 0,0 1 0,-2-1 0,1 0 0,1 0 0,0-1 0,0 2 0,-1-1 0,1 2 0,-2-2 0,2 1 0,-3-1 0,-8-2 0,-10 2 0,-13-3 0,-2 1 0,2 0 0,4 1 0,8 1 0,3-1 0,5 3 0,4-3 0,3 3 0,-1-1 0,1 0 0,-4-1 0,-3-1 0,1-1 0,-4 1 0,3 0 0,0 1 0,3 0 0,0 1 0,4-2 0,0 3 0,1-2 0,1 1 0,-1-2 0,-5-2 0,-3-1 0,-8-6 0,0 3 0,0 0 0,5 4 0,2-1 0,-2 2 0,2-2 0,-2 0 0,2 1 0,3 0 0,1 1 0,1 0 0,0-3 0,-4 3 0,2-5 0,-11 1 0,4 0 0,-6 1 0,10 2 0,2 3 0,7 0 0,1 1 0,-1 1 0,1-1 0,-1 1 0,-1-2 0,0 0 0,-4-1 0,-2 1 0,3-1 0,1 1 0,5 1 0,0 1 0,-4-2 0,1 0 0,-3-1 0,6 2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09:53.018"/>
    </inkml:context>
    <inkml:brush xml:id="br0">
      <inkml:brushProperty name="width" value="0.05" units="cm"/>
      <inkml:brushProperty name="height" value="0.05" units="cm"/>
    </inkml:brush>
  </inkml:definitions>
  <inkml:trace contextRef="#ctx0" brushRef="#br0">82 82 24575,'-2'11'0,"1"2"0,1 4 0,0 4 0,0 1 0,0-1 0,0 5 0,0-6 0,0 7 0,3-9 0,-3 3 0,3-10 0,-3-5 0,-1-16 0,1-1 0,-3-9 0,1 7 0,1 0 0,-3 2 0,3 3 0,-2-3 0,2 4 0,-1-4 0,1 2 0,0-1 0,0 0 0,1 1 0,-1-1 0,1 1 0,0 1 0,0 3 0,0 1 0,0 2 0,0 0 0,0-1 0,0 0 0,0-1 0,0-1 0,0-1 0,-2 1 0,2 0 0,-1 2 0,1 0 0,0 1 0,0 0 0,0 0 0,0-1 0,-1 1 0,1 0 0,-1 0 0,1 0 0,-1 0 0,1 0 0,-1 1 0,0-1 0,0-2 0,-1 1 0,2-2 0,-2 1 0,2 1 0,0 2 0,5 8 0,4-1 0,8 10 0,-2-6 0,1 2 0,-3-6 0,-4 0 0,-3-4 0,-3 0 0,1 1 0,1-1 0,0-1 0,1 0 0,-2-1 0,-1 0 0,5 2 0,5 1 0,11 2 0,3 2 0,-6-1 0,-6-3 0,-11-1 0,-3-1 0,-3 6 0,-2 0 0,1 3 0,-3-2 0,4-3 0,-2-2 0,1-1 0,-4 1 0,2-2 0,-1 3 0,2-2 0,1 1 0,1-1 0,-1 0 0,0 0 0,0 1 0,0-1 0,0 1 0,0-1 0,1 1 0,1-1 0,0 0 0,-1 1 0,-1-2 0,-1 2 0,-1 1 0,1 1 0,-1 0 0,0 0 0,1-2 0,2 0 0,1 0 0,-1 1 0,2-1 0,-1 2 0,0-3 0,1-3 0,-1-2 0,1-2 0,1-2 0,0 1 0,3-2 0,2-2 0,0-3 0,0-1 0,-1 1 0,-2 2 0,0 4 0,-2 2 0,-1 3 0,-2-3 0,0-2 0,-6-3 0,3 0 0,-2 3 0,2 2 0,3 3 0,-1 0 0,0 1 0,1 0 0,0 3 0,-1 2 0,-1 4 0,1 1 0,-1 4 0,0 0 0,-1 4 0,0 0 0,2 4 0,2-5 0,-1-1 0,2-8 0,-1-2 0,6-4 0,9 0 0,4-1 0,8-1 0,-2-1 0,-3-2 0,-3 0 0,-5 1 0,-5-1 0,-2 1 0,-2 1 0,0-1 0,-1 2 0,0-1 0,0 1 0,1-2 0,-1 1 0,2 1 0,-1-1 0,0 0 0,0 1 0,0-1 0,1 0 0,2-2 0,-1 2 0,-1-1 0,0 1 0,-3 0 0,2 0 0,-2 0 0,0 0 0,1-1 0,4 1 0,-1 0 0,2 0 0,-3 2 0,-1-2 0,-2 1 0,0 0 0,0 1 0,0-1 0,0 1 0,1-1 0,-1 1 0,0 0 0,0 0 0,0 0 0,0 0 0,0 0 0,1-1 0,-1 1 0,0-1 0,1 1 0,0 0 0,0 0 0,-1 0 0,-2 0 0,-6 0 0,-5 0 0,-10 0 0,-1 0 0,0 0 0,5 0 0,5 0 0,3 0 0,1 0 0,-1 0 0,-1 0 0,-3-1 0,-2-1 0,-1 0 0,0-1 0,4 2 0,1-1 0,3 1 0,1 1 0,2 0 0,1 0 0,1-1 0,-1 1 0,1-1 0,-2 0 0,2 0 0,-3 0 0,0 1 0,1 0 0,1 0 0,0-1 0,-1 1 0,1-2 0,1-1 0,0 0 0,-1-2 0,-1 1 0,0-1 0,2 3 0,0-2 0,1 1 0,-2-2 0,0-3 0,-1 1 0,1-2 0,0 6 0,1-2 0,1 5 0,2-2 0,-2 2 0,1-3 0,-1 1 0,-1 0 0,1 0 0,0 2 0,1-1 0,0 1 0</inkml:trace>
  <inkml:trace contextRef="#ctx0" brushRef="#br0" timeOffset="822">58 1 24575,'0'0'0</inkml:trace>
  <inkml:trace contextRef="#ctx0" brushRef="#br0" timeOffset="2082">481 167 24575,'0'0'0</inkml:trace>
  <inkml:trace contextRef="#ctx0" brushRef="#br0" timeOffset="2948">151 90 24575,'-20'-9'0,"-3"-3"0,-2-2 0,0 1 0,3 0 0,5 5 0,7 2 0,4 3 0,4 2 0</inkml:trace>
  <inkml:trace contextRef="#ctx0" brushRef="#br0" timeOffset="4759">1 11 24575,'3'2'0,"2"0"0,-3 0 0,3-1 0,-2 1 0,1 0 0,-1 0 0,1 0 0,-1-1 0,3 2 0,1-1 0,1 1 0,-1 0 0,-1 0 0,1 1 0,0-2 0,1 1 0,1-2 0,2 2 0,1-2 0,1 2 0,1 0 0,-4-1 0,1 0 0,-5-1 0,-2 2 0,-2-2 0,1 1 0,-1-2 0,-1 2 0,1-1 0,-1 0 0,2 1 0,1 1 0,0-1 0,0 1 0,0-2 0,-1 0 0,2-1 0,0 2 0,1-1 0,2 2 0,-2-2 0,-1 1 0,-1-2 0,1 4 0,2 2 0,3 4 0,2 0 0,0-2 0,-1 1 0,-3-5 0,-2 1 0,-4-3 0,0-1 0,3 0 0,-1-1 0,1 1 0,-2-1 0,-1 1 0,1 0 0,1 4 0,2 0 0,1 0 0,-2-2 0,-2-2 0,-1-1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0:35.375"/>
    </inkml:context>
    <inkml:brush xml:id="br0">
      <inkml:brushProperty name="width" value="0.1" units="cm"/>
      <inkml:brushProperty name="height" value="0.1" units="cm"/>
      <inkml:brushProperty name="color" value="#004F8B"/>
    </inkml:brush>
  </inkml:definitions>
  <inkml:trace contextRef="#ctx0" brushRef="#br0">91 15 24575,'-7'8'0,"0"1"0,2-4 0,0 2 0,0 1 0,-1 2 0,1 1 0,-1 0 0,1 0 0,-1 0 0,2-1 0,0-1 0,1-1 0,0 1 0,1 1 0,-3 1 0,4 4 0,-3-3 0,2 4 0,1-6 0,-2 1 0,3-3 0,-1 0 0,1-2 0,0 2 0,0-2 0,0 3 0,0 0 0,1 0 0,1-1 0,1-2 0,2 0 0,0-1 0,3 2 0,4-3 0,1 3 0,-1-3 0,-1-2 0,-3 0 0,-3-1 0,1-1 0,-4 1 0,3-1 0,-3 0 0,1 0 0,2 0 0,5 0 0,6-3 0,2 1 0,1-3 0,-8 2 0,0 1 0,-5 1 0,-2 1 0,1-2 0,1-2 0,0-3 0,0 0 0,-3 1 0,1 1 0,0-1 0,1-1 0,1-4 0,2-1 0,-1-4 0,-1 2 0,-1-3 0,-2 6 0,-1-2 0,0 2 0,0-1 0,0 3 0,-1-1 0,0 4 0,-1 1 0,0 1 0,0 2 0,0 0 0,0-2 0,-1 2 0,1-4 0,-2 1 0,-1-6 0,-1 0 0,-2 0 0,1 2 0,-1 3 0,2 0 0,0 4 0,0-2 0,1 2 0,-1 0 0,2 0 0,-2 1 0,1 0 0,-3-2 0,4 3 0,-4-1 0,3 1 0,0 0 0,1 0 0,-1 0 0,0 0 0,1 0 0,-3 0 0,3 0 0,-3 1 0,3-1 0,-2 2 0,2-1 0,-1 2 0,1-1 0,-1 0 0,0 1 0,-2 1 0,1 1 0,-2 0 0,4 0 0,-2 0 0,0-2 0,3 1 0,-2-2 0,1 1 0,0 0 0,0 0 0,-1-1 0,2 0 0,-2 1 0,3-1 0,-4 0 0,3 0 0,0 0 0,-2 2 0,2-2 0,-3 4 0,2-1 0,-2 3 0,0 1 0,1 0 0,0 3 0,1-2 0,2 1 0,-3-3 0,3-3 0,-1-1 0,1-2 0,1 1 0,-1 0 0,1 1 0,-1-1 0,1-1 0,0 0 0,2 2 0,-2-1 0,1 1 0,-1-1 0,0-1 0,1 1 0,-1 0 0,1-2 0,2 1 0,1-6 0,2 2 0,4-5 0,-1 4 0,3-4 0,-3 3 0,0-5 0,-2 2 0,0-3 0,1 2 0,1-6 0,-2 5 0,0-5 0,-2 5 0,-2-4 0,1 5 0,-2-3 0,1 4 0,-2-2 0,0 4 0,0-2 0,-2 0 0,1-1 0,1 0 0,-2 2 0,1 0 0,-1 1 0,0 1 0,0 1 0,-1 0 0,1 1 0,-4-1 0,2 0 0,-3 1 0,3 1 0,1 0 0,-3 1 0,2-1 0,-2 1 0,1 0 0,1-1 0,-2-1 0,1 1 0,-1 0 0,1 1 0,1 0 0,-1 0 0,0 0 0,0-1 0,1 1 0,-2-1 0,0 0 0,0-1 0,0 1 0,0 0 0,2 0 0,0 1 0,-1-1 0,0 1 0,0 0 0,1 0 0,-1 0 0,0 0 0,-1 0 0,1-1 0,0 0 0,1 0 0,-1 1 0,0 0 0,-1 0 0,1 0 0,0 0 0,0 0 0,1 0 0,-1 0 0,0 0 0,0 0 0,0 0 0,1 0 0,-2 1 0,0 1 0,-1 0 0,1 0 0,0 0 0,0 1 0,0 0 0,0 1 0,-1 3 0,-1 2 0,-1 2 0,0 1 0,-1-1 0,2-1 0,3 0 0,0-4 0,0 2 0,1-3 0,0 1 0,0-3 0,2 0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0:39.684"/>
    </inkml:context>
    <inkml:brush xml:id="br0">
      <inkml:brushProperty name="width" value="0.1" units="cm"/>
      <inkml:brushProperty name="height" value="0.1" units="cm"/>
      <inkml:brushProperty name="color" value="#004F8B"/>
    </inkml:brush>
  </inkml:definitions>
  <inkml:trace contextRef="#ctx0" brushRef="#br0">132 1 24575,'-9'6'0,"0"0"0,1 4 0,1-1 0,-1 4 0,-1-2 0,1 3 0,-2-2 0,2 1 0,-1 2 0,0 1 0,-1 1 0,4 2 0,0-4 0,3 4 0,0-6 0,1 2 0,0-4 0,1-1 0,0 1 0,0 0 0,0 2 0,0 0 0,1 2 0,0-4 0,0 1 0,0-4 0,0-3 0,1-3 0,-1 1 0,2 0 0,-1 2 0,4 1 0,1-2 0,2 2 0,1-3 0,-1 0 0,3 1 0,-1-3 0,3 4 0,0-3 0,6 2 0,-2-3 0,1 2 0,-5-3 0,-4 1 0,-2-1 0,-2 0 0,-1 0 0,-1 0 0,0 0 0,-1 0 0,1 0 0,2 0 0,3-1 0,0 0 0,3-2 0,1-3 0,-1 2 0,-1-4 0,-2 2 0,-1-2 0,-3 2 0,2-1 0,-3-2 0,0 0 0,-1-2 0,0 1 0,-1 1 0,0 1 0,0-1 0,-1-1 0,1-1 0,-1-2 0,0 0 0,0-1 0,0 1 0,-1 2 0,1 1 0,-1 4 0,1 0 0,0 3 0,-1 0 0,0 1 0,-1-3 0,1-1 0,-3-3 0,1 1 0,-4-5 0,1 3 0,-3-2 0,-1 1 0,1 4 0,1-1 0,2 7 0,1-3 0,1 4 0,1-1 0,-1 1 0,2 0 0,-2 0 0,1 0 0,-1 0 0,0 0 0,0 0 0,1 0 0,0 0 0,1 0 0,-1 0 0,-1 2 0,0 2 0,-2 2 0,-2 3 0,2-1 0,-4 0 0,3 2 0,-1-2 0,0 2 0,1 0 0,-2 0 0,2 0 0,0 1 0,0-1 0,2 0 0,-1 1 0,5-4 0,-1 1 0,1-4 0,0 0 0,0 1 0,1-2 0,-2 3 0,1 1 0,-1 2 0,2-1 0,-2 3 0,2-4 0,0-1 0,0-2 0,0-2 0,3 3 0,-2 0 0,3 2 0,-2-4 0,1 2 0,-1-3 0,0 3 0,1-3 0,0 3 0,4-1 0,-1 2 0,5 0 0,1 1 0,1 0 0,2-1 0,-3-1 0,-1-2 0,-5-3 0,0 0 0,-1 0 0,-1 0 0,-1-1 0,-1 0 0,0 0 0,2 0 0,-1 0 0,3-3 0,1-1 0,0-2 0,-2 0 0,-1 1 0,-2 2 0,0 1 0,-1 1 0,0-2 0,-1 2 0,0-3 0,1 3 0,0-2 0,0 2 0,-1 0 0,0-3 0,-1 3 0,0-3 0,-1 4 0,0 0 0,-2 1 0,0 0 0,0 0 0,1 0 0,-1-2 0,2 0 0,-2-2 0,3-1 0,-3-7 0,-1-6 0,-6-5 0,2 1 0,1 6 0,4 8 0,3 4 0,0 4 0,1-1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0:45.962"/>
    </inkml:context>
    <inkml:brush xml:id="br0">
      <inkml:brushProperty name="width" value="0.1" units="cm"/>
      <inkml:brushProperty name="height" value="0.1" units="cm"/>
      <inkml:brushProperty name="color" value="#004F8B"/>
    </inkml:brush>
  </inkml:definitions>
  <inkml:trace contextRef="#ctx0" brushRef="#br0">53 15 24575,'-3'16'0,"1"1"0,-2 2 0,0 2 0,1-2 0,1 0 0,1-4 0,1-2 0,0-4 0,0-2 0,-1-2 0,1 1 0,-3 2 0,3 0 0,-1 1 0,1-1 0,0-1 0,0-1 0,0-1 0,0 1 0,0 2 0,0 0 0,0 3 0,1-2 0,0 0 0,1-2 0,-1-3 0,0-1 0,0-1 0,2 2 0,1-2 0,1 2 0,1-1 0,-1 0 0,4 1 0,-4-2 0,4 1 0,1 1 0,-2-1 0,11 6 0,-2-2 0,14 6 0,-6-6 0,4 0 0,-8-5 0,-2-1 0,-4-1 0,-4 0 0,-2 0 0,-5-1 0,2 0 0,-3 0 0,2-2 0,-3 1 0,1-1 0,-1 0 0,-2-1 0,1 1 0,-1-2 0,0-3 0,1 1 0,-1-4 0,2 2 0,-2-3 0,0-1 0,0 0 0,0 1 0,0 0 0,-2 2 0,2-1 0,-3 0 0,3-1 0,-1 4 0,1-1 0,-1 2 0,0 2 0,0-1 0,1 2 0,-1-2 0,1 1 0,-1 0 0,1 0 0,0 2 0,-1 0 0,-1 0 0,-1 1 0,-1 0 0,-1-1 0,-2 0 0,1-1 0,0 2 0,1 0 0,2 1 0,0 1 0,0-1 0,-4 1 0,-1-1 0,-4-1 0,1 2 0,3-1 0,1 0 0,3 1 0,1-1 0,-3 1 0,2 0 0,-3 0 0,-1 0 0,-1 0 0,0 0 0,3 0 0,-2 0 0,3 1 0,-4 0 0,0 2 0,-2 2 0,-4 0 0,1 3 0,-2-1 0,5-1 0,1 0 0,4-2 0,1 0 0,1 0 0,2 0 0,-1 1 0,0 0 0,1 3 0,-2-3 0,2 2 0,-3 0 0,2 1 0,-1 3 0,3-3 0,-2 3 0,3-3 0,-1-2 0,1 3 0,0 0 0,0-1 0,0 0 0,1-4 0,0 1 0,1 0 0,1 1 0,1 0 0,1 2 0,3 2 0,3 0 0,6 5 0,0-2 0,7 1 0,-7-4 0,-2-4 0,-7-3 0,-3-2 0,-2-1 0,1 1 0,-1-1 0,2 2 0,0-2 0,0 2 0,-1-2 0,1 0 0,3 0 0,0-2 0,5-1 0,2-1 0,-3-1 0,0 1 0,-6 2 0,-3 1 0,3-1 0,1-1 0,0-4 0,4-1 0,-2-4 0,2-2 0,-4 2 0,0 1 0,-5 4 0,1 0 0,-1 0 0,-1-1 0,1-1 0,0 2 0,-1-4 0,1 5 0,-1-5 0,1 1 0,-2-1 0,2 1 0,-2 3 0,0 2 0,0 3 0,0 0 0,0-3 0,0-2 0,0-6 0,0-1 0,0-3 0,-2 1 0,0-2 0,1 3 0,-2 3 0,3 4 0,-1 3 0,0 0 0,-1-1 0,0 2 0,-2-2 0,0 3 0,1-1 0,-3-2 0,-1 1 0,-2-1 0,-3 0 0,0-1 0,-1 2 0,0-1 0,4 4 0,2 0 0,2 1 0,1 1 0,-1 0 0,0 0 0,-1-1 0,-1 1 0,2-2 0,2 2 0,1 0 0,-2 0 0,2 0 0,-3 0 0,3 0 0,-3 0 0,1 0 0,1 0 0,-1 0 0,1 0 0,0 0 0,0 0 0,1 0 0,-1 0 0,0 0 0,-1 1 0,0 0 0,-1 0 0,0-1 0,0 0 0,1 1 0,0-1 0,1 1 0,-1-1 0,1 0 0,-1 1 0,0-1 0,0 2 0,1-2 0,1 1 0,-1-1 0,0 1 0,-1 1 0,1-1 0,-1 2 0,1-1 0,-1 2 0,0 0 0,0 1 0,1-2 0,0 2 0,1-1 0,-1 2 0,1 2 0,-2 0 0,1 3 0,1-3 0,0 2 0,0-1 0,2-1 0,-2-2 0,2-2 0,0 1 0,0 0 0,0-1 0,0 0 0,0-1 0,0 1 0,1-1 0,0 1 0,0-1 0,0 1 0,0-2 0,1 3 0,3-1 0,0 1 0,5 2 0,-2-2 0,2 2 0,-3-2 0,0-2 0,-2 2 0,-1-4 0,2 3 0,-3-2 0,2 0 0,-3-1 0,0 0 0,1 1 0,0-2 0,-1 1 0,1-1 0,1 0 0,-2 0 0,1 1 0,-1-1 0,1 1 0,1 1 0,5 1 0,4 5 0,6 0 0,5 4 0,-2-4 0,-2 1 0,-9-5 0,-6-2 0,-4-1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08T08:10:58.405"/>
    </inkml:context>
    <inkml:brush xml:id="br0">
      <inkml:brushProperty name="width" value="0.1" units="cm"/>
      <inkml:brushProperty name="height" value="0.1" units="cm"/>
      <inkml:brushProperty name="color" value="#004F8B"/>
    </inkml:brush>
  </inkml:definitions>
  <inkml:trace contextRef="#ctx0" brushRef="#br0">418 69 24575,'-27'-9'0,"-8"-4"0,3 3 0,-7-1 0,9 3 0,6 4 0,8 1 0,8 3 0,3 0 0,3 0 0,0 0 0,-2 0 0,-1 1 0,-3 2 0,-3 3 0,-2 0 0,1 0 0,0 0 0,5-1 0,1 1 0,0 1 0,2-2 0,0 1 0,0-1 0,3-2 0,-1 2 0,1-3 0,0 1 0,0 0 0,1 0 0,-2 2 0,2 0 0,-3 1 0,3 0 0,-1-2 0,1 2 0,0-2 0,0-1 0,0 2 0,0-2 0,0 4 0,0-1 0,0 0 0,0 1 0,0-3 0,0 1 0,1 0 0,0 0 0,2 0 0,-1 1 0,1 2 0,1 0 0,0 1 0,0-1 0,2-2 0,-3 1 0,2-1 0,-2-2 0,-1 2 0,1-4 0,-2 2 0,0-2 0,2 1 0,-2 0 0,3 1 0,-2-1 0,2 1 0,0-1 0,-1 0 0,1-2 0,-1 1 0,0-1 0,1 1 0,1-1 0,1 0 0,5 2 0,5-1 0,2 1 0,-1-1 0,-1-1 0,-5-1 0,-2 0 0,-4 0 0,-2 1 0,0-1 0,0 1 0,1-2 0,2 0 0,2-3 0,1-1 0,1 0 0,-2 1 0,-2-2 0,-1 3 0,-1-3 0,-1 0 0,0 1 0,-2-1 0,0 2 0,0 0 0,0 1 0,1 0 0,-1 1 0,0-1 0,1 0 0,-2-1 0,2 1 0,-2-2 0,1 3 0,-1-3 0,0 3 0,0-3 0,1 3 0,0-3 0,-1 3 0,0-2 0,0 1 0,0 0 0,0 0 0,0 1 0,0-1 0,0 0 0,-1 1 0,1-2 0,-1 2 0,1-1 0,0-1 0,-1 0 0,0 1 0,0 1 0,-1-1 0,1 1 0,-2 0 0,-3-5 0,-3 1 0,-5-4 0,2 2 0,3 4 0,4 0 0,0 3 0,1 0 0,1 0 0,-1 0 0,2 1 0,0-1 0,-3 1 0,1 0 0,-1 1 0,1-1 0,0 2 0,1-1 0,-1 3 0,-1-1 0,1 2 0,-1 0 0,-2 1 0,0 1 0,1 1 0,0-1 0,3-1 0,0-1 0,0 0 0,1 1 0,-1 0 0,1 3 0,-2 1 0,2-2 0,-2 1 0,4-4 0,-1 0 0,1-1 0,0-2 0,0 1 0,0 1 0,0-1 0,0 0 0,0 1 0,1-1 0,0 3 0,3 2 0,0-1 0,0 0 0,-1-4 0,0-2 0,1 0 0,1-1 0,0-1 0,3-5 0,0 0 0,1-2 0,-2 3 0,-4 4 0,-2-1 0,3 0 0,-2 1 0,4-1 0,-3 2 0,3-3 0,1 2 0,1-2 0,-2 2 0,-1-1 0,-2 1 0,1 0 0,-2 1 0,1 0 0,-1 0 0,2 0 0,-2-1 0,4 0 0,-2-1 0,3 0 0,-3 0 0,2 2 0,-2-2 0,1 1 0,-1 0 0,3 0 0,1-2 0,0 2 0,-2-3 0,0 2 0,-3 0 0,0 0 0,-1 1 0,0 0 0,2-2 0,-2 1 0,1 1 0,0-1 0,0 0 0,1 0 0,-1 0 0,0-1 0,1 1 0,-2 0 0,3-1 0,-3 2 0,2-1 0,-2 1 0,-1-2 0,0 0 0,-1-1 0,0 0 0,-1-1 0,0 0 0,-1 0 0,1-1 0,-1 0 0,0 0 0,2 1 0,-1 2 0,0-2 0,0 3 0,-1-2 0,2 2 0,-1 0 0,1-2 0,-2 2 0,2-1 0,-3 1 0,1 0 0,0-1 0,1 2 0,-1-2 0,1 0 0,-3 1 0,1-1 0,-4 0 0,-1-2 0,0 2 0,-1-1 0,2 1 0,2 2 0,1 0 0,2 0 0,-2 1 0,1-3 0,-1 2 0,-2-1 0,3 0 0,-4 0 0,3 1 0,-2-2 0,2 2 0,1 0 0,1 1 0,-1 0 0,0-2 0,1 0 0,-1 0 0,0 0 0,1 2 0,-4-3 0,2 2 0,-4-2 0,-1 1 0,0-2 0,-1 1 0,1-1 0,2 1 0,1 1 0,1 0 0,1 0 0,-2 1 0,4-1 0,-4 0 0,3 2 0,0-1 0,0 1 0,1 0 0,-1 0 0,1-1 0,-2 1 0,2-1 0,0 0 0,-3 0 0,2 0 0,-2 1 0,-1 0 0,2 1 0,-4 0 0,3 1 0,-2-2 0,1 2 0,-1-2 0,0 2 0,1-1 0,0-1 0,-1 1 0,-1 0 0,0 1 0,-3 3 0,1 0 0,-3 2 0,1 0 0,0-1 0,5-1 0,4-1 0,1-2 0,0 0 0,0 0 0,0 2 0,-1-1 0,0 1 0,1 1 0,-1-3 0,3 1 0,-2 0 0,2-1 0,-2 0 0,1 1 0,-1-1 0,2 3 0,-2 0 0,2 1 0,-2-1 0,2 0 0,0-3 0,-1 1 0,1 0 0,-1 1 0,1 0 0,0 0 0,0-1 0,0-1 0,0 1 0,0 0 0,0 0 0,0 1 0,0-1 0,0 1 0,0-2 0,0 1 0,0 0 0,1 1 0,-1 0 0,1 1 0,-1 0 0,0-2 0,0 2 0,0-2 0,0 2 0,0 1 0,1-1 0,0 2 0,0-3 0,0 1 0,-1 0 0,1-1 0,0 0 0,-1 0 0,2-1 0,-2 2 0,0-2 0,0 1 0,0 0 0,0-1 0,0 1 0,0-1 0,1 0 0,0-1 0,-1 1 0,0 0 0,0 0 0,0 0 0,1-1 0,-1 2 0,2-1 0,-1-1 0,1 2 0,1-3 0,-1 1 0,0-1 0,0 0 0,0 1 0,2-2 0,2 1 0,2 0 0,4 0 0,5 1 0,-1-1 0,-2 0 0,-5-1 0,-5 0 0,-1 0 0,-1 0 0,3 0 0,-1 0 0,0 0 0,-1 0 0,0 0 0,0 0 0,0 0 0,6 0 0,-3 0 0,8 0 0,-5 0 0,2 0 0,-2 0 0,-1-1 0,1 1 0,1-3 0,1 3 0,2-1 0,-3 1 0,1 0 0,-6 0 0,1 0 0,-2 0 0,2 0 0,2 0 0,3-2 0,6 2 0,1-3 0,1 3 0,-4-1 0,0-1 0,0 2 0,-2-3 0,0 2 0,-5-1 0,-1 0 0,-4 2 0,1-1 0,-2 0 0,0 0 0,1-1 0,0 1 0,1-2 0,-1 1 0,0 0 0,0 0 0,0-2 0,0 1 0,-2 0 0,1 2 0,-9 4 0,3-1 0,-8 6 0,4-3 0,-1 1 0,1 1 0,2-3 0,0 1 0,3-2 0,1-1 0,-2-1 0,2 1 0,-3-1 0,2 2 0,-4 0 0,1 2 0,-4 1 0,3-2 0,0 0 0,4-3 0,2 0 0,-2 0 0,0 1 0,-2-1 0,-1 1 0,-1 1 0,2-1 0,-1 0 0,3-1 0,0 0 0,1 1 0,0-2 0,-1 2 0,0-1 0,-1 1 0,0-1 0,0 1 0,-1 0 0,3 0 0,-1 0 0,0-1 0,1 1 0,-2 0 0,1 0 0,-3-1 0,1 1 0,1-1 0,-3 1 0,2 0 0,-2-1 0,1 2 0,1-2 0,-1 1 0,-1-1 0,2 0 0,0-1 0,3 0 0,0 1 0,-3-1 0,1 1 0,0-1 0,0 0 0,2 0 0,0 0 0,-1 0 0,0 0 0,0 0 0,1 0 0,-2 0 0,1 0 0,-4 0 0,3 0 0,-4 0 0,3 0 0,-4-1 0,1 0 0,-2-1 0,2 2 0,0-2 0,5 2 0,0-1 0,1 0 0,0 0 0,0-2 0,-1 1 0,3-1 0,-2 1 0,2 0 0,-1-2 0,0-2 0,0-3 0,-1 0 0,1-1 0,-1 2 0,0 3 0,2-1 0,-1 4 0,1-3 0,-1 1 0,0-2 0,-1-3 0,0-2 0,1 0 0,-1 4 0,2 2 0,0 3 0,0-1 0,0-2 0,0-1 0,0 0 0,0 1 0,0 2 0,0-1 0,0 2 0,0 0 0,0-2 0,0 2 0,0-3 0,0 3 0,0-2 0,0 2 0,0 0 0,1-2 0,0 1 0,2-3 0,-1 2 0,0 1 0,1-2 0,-1 3 0,0-2 0,1 1 0,0 1 0,1-1 0,0 2 0,4-2 0,-2 0 0,4 1 0,-4 0 0,2 0 0,-4 2 0,0-2 0,-2 2 0,1 0 0,2-1 0,1 1 0,2-1 0,-2 1 0,1 0 0,0-1 0,1 1 0,2-2 0,2 2 0,-1 0 0,2 0 0,-3 0 0,-1 0 0,-2 1 0,0 0 0,-3 0 0,3 0 0,-3-1 0,2 1 0,-1 0 0,-1 0 0,-1 0 0,0-1 0,0 0 0,0 0 0,3 1 0,1-1 0,6 3 0,-3-3 0,1 1 0,-4-1 0,-2 0 0,-1 0 0,0 2 0,-1-2 0,2 1 0,-3-1 0,2 0 0,-2 1 0,0 0 0,0 1 0,-1 0 0,1 0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B52B9-A51C-014E-BD48-E6D9C45D8072}" type="datetimeFigureOut">
              <a:rPr lang="de-DE" smtClean="0"/>
              <a:t>13.09.19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6C264-8A32-A44E-BC75-3B70E92C65AB}" type="slidenum">
              <a:rPr lang="de-DE" smtClean="0"/>
              <a:t>‹Nr.›</a:t>
            </a:fld>
            <a:endParaRPr lang="de-DE"/>
          </a:p>
        </p:txBody>
      </p:sp>
    </p:spTree>
    <p:extLst>
      <p:ext uri="{BB962C8B-B14F-4D97-AF65-F5344CB8AC3E}">
        <p14:creationId xmlns:p14="http://schemas.microsoft.com/office/powerpoint/2010/main" val="716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Kurze Vorstellungsrunde, gerne auch mit einem Beispiel rund um Verträge bringen</a:t>
            </a:r>
          </a:p>
          <a:p>
            <a:pPr marL="171450" indent="-171450">
              <a:buFont typeface="Arial" panose="020B0604020202020204" pitchFamily="34" charset="0"/>
              <a:buChar char="•"/>
            </a:pPr>
            <a:r>
              <a:rPr lang="de-DE" dirty="0"/>
              <a:t>Mein Beispiel Werkvertrag 3 Tage weil der Kunde nicht auf den Dienstvertrag eingehen wollte -&gt; einen Tag gearbeitet und drei Tage in Rechnung gestellt</a:t>
            </a:r>
          </a:p>
        </p:txBody>
      </p:sp>
      <p:sp>
        <p:nvSpPr>
          <p:cNvPr id="4" name="Foliennummernplatzhalter 3"/>
          <p:cNvSpPr>
            <a:spLocks noGrp="1"/>
          </p:cNvSpPr>
          <p:nvPr>
            <p:ph type="sldNum" sz="quarter" idx="5"/>
          </p:nvPr>
        </p:nvSpPr>
        <p:spPr/>
        <p:txBody>
          <a:bodyPr/>
          <a:lstStyle/>
          <a:p>
            <a:fld id="{0FA6C264-8A32-A44E-BC75-3B70E92C65AB}" type="slidenum">
              <a:rPr lang="de-DE" smtClean="0"/>
              <a:t>2</a:t>
            </a:fld>
            <a:endParaRPr lang="de-DE"/>
          </a:p>
        </p:txBody>
      </p:sp>
    </p:spTree>
    <p:extLst>
      <p:ext uri="{BB962C8B-B14F-4D97-AF65-F5344CB8AC3E}">
        <p14:creationId xmlns:p14="http://schemas.microsoft.com/office/powerpoint/2010/main" val="188929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heraus-priorisierten Ziele werden für das spätere Leistungsstufen aufgehoben</a:t>
            </a:r>
          </a:p>
        </p:txBody>
      </p:sp>
      <p:sp>
        <p:nvSpPr>
          <p:cNvPr id="4" name="Foliennummernplatzhalter 3"/>
          <p:cNvSpPr>
            <a:spLocks noGrp="1"/>
          </p:cNvSpPr>
          <p:nvPr>
            <p:ph type="sldNum" sz="quarter" idx="5"/>
          </p:nvPr>
        </p:nvSpPr>
        <p:spPr/>
        <p:txBody>
          <a:bodyPr/>
          <a:lstStyle/>
          <a:p>
            <a:fld id="{0FA6C264-8A32-A44E-BC75-3B70E92C65AB}" type="slidenum">
              <a:rPr lang="de-DE" smtClean="0"/>
              <a:t>17</a:t>
            </a:fld>
            <a:endParaRPr lang="de-DE"/>
          </a:p>
        </p:txBody>
      </p:sp>
    </p:spTree>
    <p:extLst>
      <p:ext uri="{BB962C8B-B14F-4D97-AF65-F5344CB8AC3E}">
        <p14:creationId xmlns:p14="http://schemas.microsoft.com/office/powerpoint/2010/main" val="90844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Anknüpfend an den Gedanken, dass der Kunde sein Projekt umgesetzt haben will</a:t>
            </a:r>
          </a:p>
          <a:p>
            <a:pPr marL="171450" indent="-171450">
              <a:buFont typeface="Arial" panose="020B0604020202020204" pitchFamily="34" charset="0"/>
              <a:buChar char="•"/>
            </a:pPr>
            <a:r>
              <a:rPr lang="de-DE" dirty="0" err="1"/>
              <a:t>Cost</a:t>
            </a:r>
            <a:r>
              <a:rPr lang="de-DE" dirty="0"/>
              <a:t> plus </a:t>
            </a:r>
            <a:r>
              <a:rPr lang="de-DE" dirty="0" err="1"/>
              <a:t>incentice</a:t>
            </a:r>
            <a:r>
              <a:rPr lang="de-DE" dirty="0"/>
              <a:t> </a:t>
            </a:r>
            <a:r>
              <a:rPr lang="de-DE" dirty="0" err="1"/>
              <a:t>fee</a:t>
            </a:r>
            <a:r>
              <a:rPr lang="de-DE" dirty="0"/>
              <a:t> (CPIF), </a:t>
            </a:r>
            <a:r>
              <a:rPr lang="de-DE" dirty="0" err="1"/>
              <a:t>see</a:t>
            </a:r>
            <a:r>
              <a:rPr lang="de-DE" dirty="0"/>
              <a:t> PMBOK, 6th Edition, p.472</a:t>
            </a:r>
          </a:p>
        </p:txBody>
      </p:sp>
      <p:sp>
        <p:nvSpPr>
          <p:cNvPr id="4" name="Foliennummernplatzhalter 3"/>
          <p:cNvSpPr>
            <a:spLocks noGrp="1"/>
          </p:cNvSpPr>
          <p:nvPr>
            <p:ph type="sldNum" sz="quarter" idx="5"/>
          </p:nvPr>
        </p:nvSpPr>
        <p:spPr/>
        <p:txBody>
          <a:bodyPr/>
          <a:lstStyle/>
          <a:p>
            <a:fld id="{0FA6C264-8A32-A44E-BC75-3B70E92C65AB}" type="slidenum">
              <a:rPr lang="de-DE" smtClean="0"/>
              <a:t>18</a:t>
            </a:fld>
            <a:endParaRPr lang="de-DE"/>
          </a:p>
        </p:txBody>
      </p:sp>
    </p:spTree>
    <p:extLst>
      <p:ext uri="{BB962C8B-B14F-4D97-AF65-F5344CB8AC3E}">
        <p14:creationId xmlns:p14="http://schemas.microsoft.com/office/powerpoint/2010/main" val="2229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Weitere Incentive-Systeme sind möglich um den starren Festpreis flexibler zu gestalten, z.B. für den Liefertermin (</a:t>
            </a:r>
            <a:r>
              <a:rPr lang="de-DE" dirty="0" err="1"/>
              <a:t>see</a:t>
            </a:r>
            <a:r>
              <a:rPr lang="de-DE" dirty="0"/>
              <a:t> </a:t>
            </a:r>
            <a:r>
              <a:rPr lang="de-DE" dirty="0" err="1"/>
              <a:t>cost</a:t>
            </a:r>
            <a:r>
              <a:rPr lang="de-DE" dirty="0"/>
              <a:t> plus </a:t>
            </a:r>
            <a:r>
              <a:rPr lang="de-DE" dirty="0" err="1"/>
              <a:t>award</a:t>
            </a:r>
            <a:r>
              <a:rPr lang="de-DE" dirty="0"/>
              <a:t> </a:t>
            </a:r>
            <a:r>
              <a:rPr lang="de-DE" dirty="0" err="1"/>
              <a:t>fee</a:t>
            </a:r>
            <a:r>
              <a:rPr lang="de-DE" dirty="0"/>
              <a:t> CPAF, PMBOK, 6th Edition, p.472</a:t>
            </a:r>
          </a:p>
        </p:txBody>
      </p:sp>
      <p:sp>
        <p:nvSpPr>
          <p:cNvPr id="4" name="Foliennummernplatzhalter 3"/>
          <p:cNvSpPr>
            <a:spLocks noGrp="1"/>
          </p:cNvSpPr>
          <p:nvPr>
            <p:ph type="sldNum" sz="quarter" idx="5"/>
          </p:nvPr>
        </p:nvSpPr>
        <p:spPr/>
        <p:txBody>
          <a:bodyPr/>
          <a:lstStyle/>
          <a:p>
            <a:fld id="{0FA6C264-8A32-A44E-BC75-3B70E92C65AB}" type="slidenum">
              <a:rPr lang="de-DE" smtClean="0"/>
              <a:t>19</a:t>
            </a:fld>
            <a:endParaRPr lang="de-DE"/>
          </a:p>
        </p:txBody>
      </p:sp>
    </p:spTree>
    <p:extLst>
      <p:ext uri="{BB962C8B-B14F-4D97-AF65-F5344CB8AC3E}">
        <p14:creationId xmlns:p14="http://schemas.microsoft.com/office/powerpoint/2010/main" val="143097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Obwohl die Vertragsverhandlung wichtig ist, wird die Zusammenarbeit mit dem Kunden als wichtiger eingeschätzt</a:t>
            </a:r>
          </a:p>
          <a:p>
            <a:pPr marL="171450" indent="-171450">
              <a:buFont typeface="Arial" panose="020B0604020202020204" pitchFamily="34" charset="0"/>
              <a:buChar char="•"/>
            </a:pPr>
            <a:r>
              <a:rPr lang="de-DE" dirty="0"/>
              <a:t>Ansätze aus Verträgen in agilen Projekten können natürlich auch Anregung bei Verträgen mit klassischem Vorgehen sein</a:t>
            </a:r>
          </a:p>
        </p:txBody>
      </p:sp>
      <p:sp>
        <p:nvSpPr>
          <p:cNvPr id="4" name="Foliennummernplatzhalter 3"/>
          <p:cNvSpPr>
            <a:spLocks noGrp="1"/>
          </p:cNvSpPr>
          <p:nvPr>
            <p:ph type="sldNum" sz="quarter" idx="5"/>
          </p:nvPr>
        </p:nvSpPr>
        <p:spPr/>
        <p:txBody>
          <a:bodyPr/>
          <a:lstStyle/>
          <a:p>
            <a:fld id="{0FA6C264-8A32-A44E-BC75-3B70E92C65AB}" type="slidenum">
              <a:rPr lang="de-DE" smtClean="0"/>
              <a:t>20</a:t>
            </a:fld>
            <a:endParaRPr lang="de-DE"/>
          </a:p>
        </p:txBody>
      </p:sp>
    </p:spTree>
    <p:extLst>
      <p:ext uri="{BB962C8B-B14F-4D97-AF65-F5344CB8AC3E}">
        <p14:creationId xmlns:p14="http://schemas.microsoft.com/office/powerpoint/2010/main" val="4142479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wir haben ein qualifiziertes </a:t>
            </a:r>
            <a:r>
              <a:rPr lang="de-DE" dirty="0" err="1"/>
              <a:t>product</a:t>
            </a:r>
            <a:r>
              <a:rPr lang="de-DE" dirty="0"/>
              <a:t> </a:t>
            </a:r>
            <a:r>
              <a:rPr lang="de-DE" dirty="0" err="1"/>
              <a:t>backlog</a:t>
            </a:r>
            <a:r>
              <a:rPr lang="de-DE" dirty="0"/>
              <a:t> mit nach </a:t>
            </a:r>
            <a:r>
              <a:rPr lang="de-DE" dirty="0" err="1"/>
              <a:t>business</a:t>
            </a:r>
            <a:r>
              <a:rPr lang="de-DE" dirty="0"/>
              <a:t> </a:t>
            </a:r>
            <a:r>
              <a:rPr lang="de-DE" dirty="0" err="1"/>
              <a:t>value</a:t>
            </a:r>
            <a:r>
              <a:rPr lang="de-DE" dirty="0"/>
              <a:t> priorisierten und nach nach Aufwand </a:t>
            </a:r>
            <a:r>
              <a:rPr lang="de-DE" dirty="0" err="1"/>
              <a:t>geschätzen</a:t>
            </a:r>
            <a:r>
              <a:rPr lang="de-DE" dirty="0"/>
              <a:t> Stories</a:t>
            </a:r>
          </a:p>
        </p:txBody>
      </p:sp>
      <p:sp>
        <p:nvSpPr>
          <p:cNvPr id="4" name="Foliennummernplatzhalter 3"/>
          <p:cNvSpPr>
            <a:spLocks noGrp="1"/>
          </p:cNvSpPr>
          <p:nvPr>
            <p:ph type="sldNum" sz="quarter" idx="5"/>
          </p:nvPr>
        </p:nvSpPr>
        <p:spPr/>
        <p:txBody>
          <a:bodyPr/>
          <a:lstStyle/>
          <a:p>
            <a:fld id="{0FA6C264-8A32-A44E-BC75-3B70E92C65AB}" type="slidenum">
              <a:rPr lang="de-DE" smtClean="0"/>
              <a:t>23</a:t>
            </a:fld>
            <a:endParaRPr lang="de-DE"/>
          </a:p>
        </p:txBody>
      </p:sp>
    </p:spTree>
    <p:extLst>
      <p:ext uri="{BB962C8B-B14F-4D97-AF65-F5344CB8AC3E}">
        <p14:creationId xmlns:p14="http://schemas.microsoft.com/office/powerpoint/2010/main" val="176069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Der falsche Anreiz liegt darin, dass der Auftragnehmer mehr verdient, wenn das Projekt länger dauert</a:t>
            </a:r>
          </a:p>
          <a:p>
            <a:pPr marL="171450" indent="-171450">
              <a:buFont typeface="Arial" panose="020B0604020202020204" pitchFamily="34" charset="0"/>
              <a:buChar char="•"/>
            </a:pPr>
            <a:r>
              <a:rPr lang="de-DE" dirty="0"/>
              <a:t>Change </a:t>
            </a:r>
            <a:r>
              <a:rPr lang="de-DE" dirty="0" err="1"/>
              <a:t>for</a:t>
            </a:r>
            <a:r>
              <a:rPr lang="de-DE" dirty="0"/>
              <a:t> </a:t>
            </a:r>
            <a:r>
              <a:rPr lang="de-DE" dirty="0" err="1"/>
              <a:t>free</a:t>
            </a:r>
            <a:r>
              <a:rPr lang="de-DE" dirty="0"/>
              <a:t>, wenn der </a:t>
            </a:r>
            <a:r>
              <a:rPr lang="de-DE" dirty="0" err="1"/>
              <a:t>Gesumtumfang</a:t>
            </a:r>
            <a:r>
              <a:rPr lang="de-DE" dirty="0"/>
              <a:t> der Arbeit sich nicht ändert, durch die Priorisierung entfallen Punkte mit weniger </a:t>
            </a:r>
            <a:r>
              <a:rPr lang="de-DE" dirty="0" err="1"/>
              <a:t>business</a:t>
            </a:r>
            <a:r>
              <a:rPr lang="de-DE" dirty="0"/>
              <a:t> </a:t>
            </a:r>
            <a:r>
              <a:rPr lang="de-DE" dirty="0" err="1"/>
              <a:t>value</a:t>
            </a:r>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24</a:t>
            </a:fld>
            <a:endParaRPr lang="de-DE"/>
          </a:p>
        </p:txBody>
      </p:sp>
    </p:spTree>
    <p:extLst>
      <p:ext uri="{BB962C8B-B14F-4D97-AF65-F5344CB8AC3E}">
        <p14:creationId xmlns:p14="http://schemas.microsoft.com/office/powerpoint/2010/main" val="112371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27</a:t>
            </a:fld>
            <a:endParaRPr lang="de-DE"/>
          </a:p>
        </p:txBody>
      </p:sp>
    </p:spTree>
    <p:extLst>
      <p:ext uri="{BB962C8B-B14F-4D97-AF65-F5344CB8AC3E}">
        <p14:creationId xmlns:p14="http://schemas.microsoft.com/office/powerpoint/2010/main" val="339707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30</a:t>
            </a:fld>
            <a:endParaRPr lang="de-DE"/>
          </a:p>
        </p:txBody>
      </p:sp>
    </p:spTree>
    <p:extLst>
      <p:ext uri="{BB962C8B-B14F-4D97-AF65-F5344CB8AC3E}">
        <p14:creationId xmlns:p14="http://schemas.microsoft.com/office/powerpoint/2010/main" val="4013146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34</a:t>
            </a:fld>
            <a:endParaRPr lang="de-DE"/>
          </a:p>
        </p:txBody>
      </p:sp>
    </p:spTree>
    <p:extLst>
      <p:ext uri="{BB962C8B-B14F-4D97-AF65-F5344CB8AC3E}">
        <p14:creationId xmlns:p14="http://schemas.microsoft.com/office/powerpoint/2010/main" val="168185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Initiativvortrag als Diskussionsanstoß, nicht um das Thema vollständig darzustellen</a:t>
            </a:r>
          </a:p>
          <a:p>
            <a:pPr marL="171450" indent="-171450">
              <a:buFont typeface="Arial" panose="020B0604020202020204" pitchFamily="34" charset="0"/>
              <a:buChar char="•"/>
            </a:pPr>
            <a:r>
              <a:rPr lang="de-DE" dirty="0"/>
              <a:t>Einige Fragen zu Dienstvertrag vs. Werkvertrag aufwerfen, Beispielhaft zwei Lösungsansätze zeigen</a:t>
            </a:r>
          </a:p>
          <a:p>
            <a:pPr marL="171450" indent="-171450">
              <a:buFont typeface="Arial" panose="020B0604020202020204" pitchFamily="34" charset="0"/>
              <a:buChar char="•"/>
            </a:pPr>
            <a:r>
              <a:rPr lang="de-DE" dirty="0"/>
              <a:t>Wie sieht es eigentlich im agilen Vorgehen aus? auch hier einige Fragestellungen aufzeigen und einige beispielhafte Ideen ganz kurz präsentieren</a:t>
            </a:r>
          </a:p>
          <a:p>
            <a:pPr marL="171450" indent="-171450">
              <a:buFont typeface="Arial" panose="020B0604020202020204" pitchFamily="34" charset="0"/>
              <a:buChar char="•"/>
            </a:pPr>
            <a:r>
              <a:rPr lang="de-DE" dirty="0"/>
              <a:t>Die Herausforderungen sind kreativ rund um Verträge erfunden, jeweils 5 Minuten jede für sich schriftlich und dann gemeinsamer Austausch, ggf. auch ein aktuelles Problem gemeinsam bearbeiten</a:t>
            </a:r>
          </a:p>
          <a:p>
            <a:pPr marL="171450" indent="-171450">
              <a:buFont typeface="Arial" panose="020B0604020202020204" pitchFamily="34" charset="0"/>
              <a:buChar char="•"/>
            </a:pPr>
            <a:r>
              <a:rPr lang="de-DE" dirty="0"/>
              <a:t>Abschließend die zwischendurch gesammelten offenen Fragen und angrenzende/weiterführende Themen diskutieren</a:t>
            </a:r>
          </a:p>
          <a:p>
            <a:pPr marL="171450" indent="-171450">
              <a:buFont typeface="Arial" panose="020B0604020202020204" pitchFamily="34" charset="0"/>
              <a:buChar char="•"/>
            </a:pPr>
            <a:r>
              <a:rPr lang="de-DE" dirty="0"/>
              <a:t>Jeweils zusätzliche 5 Minuten Pause nach jeder Stunde</a:t>
            </a:r>
          </a:p>
        </p:txBody>
      </p:sp>
      <p:sp>
        <p:nvSpPr>
          <p:cNvPr id="4" name="Foliennummernplatzhalter 3"/>
          <p:cNvSpPr>
            <a:spLocks noGrp="1"/>
          </p:cNvSpPr>
          <p:nvPr>
            <p:ph type="sldNum" sz="quarter" idx="5"/>
          </p:nvPr>
        </p:nvSpPr>
        <p:spPr/>
        <p:txBody>
          <a:bodyPr/>
          <a:lstStyle/>
          <a:p>
            <a:fld id="{0FA6C264-8A32-A44E-BC75-3B70E92C65AB}" type="slidenum">
              <a:rPr lang="de-DE" smtClean="0"/>
              <a:t>3</a:t>
            </a:fld>
            <a:endParaRPr lang="de-DE"/>
          </a:p>
        </p:txBody>
      </p:sp>
    </p:spTree>
    <p:extLst>
      <p:ext uri="{BB962C8B-B14F-4D97-AF65-F5344CB8AC3E}">
        <p14:creationId xmlns:p14="http://schemas.microsoft.com/office/powerpoint/2010/main" val="261674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Auch wenn die rechtliche Absicherung wichtig ist, Verträge werden hauptsächlich von den Vertragspartnern zur Projektdurchführung genutzt (Spezifikation, Projektziele, SLA, Definieren der Kommunikationswege, Dokumentieren Entscheidungen, …)</a:t>
            </a:r>
          </a:p>
          <a:p>
            <a:pPr marL="171450" indent="-171450">
              <a:buFont typeface="Arial" panose="020B0604020202020204" pitchFamily="34" charset="0"/>
              <a:buChar char="•"/>
            </a:pPr>
            <a:r>
              <a:rPr lang="de-DE" dirty="0"/>
              <a:t>Ein Vertrag hat keinen Wert an sich, er ist ein Mittel um ein Projekt erfolgreich umzusetzen</a:t>
            </a:r>
          </a:p>
        </p:txBody>
      </p:sp>
      <p:sp>
        <p:nvSpPr>
          <p:cNvPr id="4" name="Foliennummernplatzhalter 3"/>
          <p:cNvSpPr>
            <a:spLocks noGrp="1"/>
          </p:cNvSpPr>
          <p:nvPr>
            <p:ph type="sldNum" sz="quarter" idx="5"/>
          </p:nvPr>
        </p:nvSpPr>
        <p:spPr/>
        <p:txBody>
          <a:bodyPr/>
          <a:lstStyle/>
          <a:p>
            <a:fld id="{0FA6C264-8A32-A44E-BC75-3B70E92C65AB}" type="slidenum">
              <a:rPr lang="de-DE" smtClean="0"/>
              <a:t>4</a:t>
            </a:fld>
            <a:endParaRPr lang="de-DE"/>
          </a:p>
        </p:txBody>
      </p:sp>
    </p:spTree>
    <p:extLst>
      <p:ext uri="{BB962C8B-B14F-4D97-AF65-F5344CB8AC3E}">
        <p14:creationId xmlns:p14="http://schemas.microsoft.com/office/powerpoint/2010/main" val="271769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Ein Werkvertrag ist </a:t>
            </a:r>
            <a:r>
              <a:rPr lang="de-DE" dirty="0" err="1"/>
              <a:t>typischwerweise</a:t>
            </a:r>
            <a:r>
              <a:rPr lang="de-DE" dirty="0"/>
              <a:t> ein Festpreisvertrag (Pauschalpreis)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Ein Dienstvertrag ist typischerweise ein Vertrag auf Zeit- und Materialbasis (</a:t>
            </a:r>
            <a:r>
              <a:rPr lang="de-DE" dirty="0" err="1"/>
              <a:t>time&amp;material</a:t>
            </a:r>
            <a:r>
              <a:rPr lang="de-DE" dirty="0"/>
              <a:t>)</a:t>
            </a:r>
          </a:p>
          <a:p>
            <a:pPr marL="171450" indent="-171450">
              <a:buFont typeface="Arial" panose="020B0604020202020204" pitchFamily="34" charset="0"/>
              <a:buChar char="•"/>
            </a:pPr>
            <a:r>
              <a:rPr lang="de-DE" dirty="0"/>
              <a:t>Bei typengemischten Verträgen treten die Vorschriften des BGB in Kraft nach denen sich der wirtschaftliche und rechtliche Schwerpunkt des Vertrages bildet, siehe Urteil des OLK Köln in der Literaturliste, Auslegung des Vertrages einer Internetagentur-Flatrate als Dienstvertrag, jedoch mit werkvertraglich zu qualifizierenden Leistungen</a:t>
            </a:r>
          </a:p>
          <a:p>
            <a:pPr marL="171450" indent="-171450">
              <a:buFont typeface="Arial" panose="020B0604020202020204" pitchFamily="34" charset="0"/>
              <a:buChar char="•"/>
            </a:pPr>
            <a:r>
              <a:rPr lang="de-DE" dirty="0"/>
              <a:t>Die Bezeichnung eines Vertrages hat rechtlich nur eine </a:t>
            </a:r>
            <a:r>
              <a:rPr lang="de-DE" dirty="0" err="1"/>
              <a:t>Indizwirkung</a:t>
            </a: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den Kaufvertrag gehen wir nicht ein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5</a:t>
            </a:fld>
            <a:endParaRPr lang="de-DE"/>
          </a:p>
        </p:txBody>
      </p:sp>
    </p:spTree>
    <p:extLst>
      <p:ext uri="{BB962C8B-B14F-4D97-AF65-F5344CB8AC3E}">
        <p14:creationId xmlns:p14="http://schemas.microsoft.com/office/powerpoint/2010/main" val="359413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6</a:t>
            </a:fld>
            <a:endParaRPr lang="de-DE"/>
          </a:p>
        </p:txBody>
      </p:sp>
    </p:spTree>
    <p:extLst>
      <p:ext uri="{BB962C8B-B14F-4D97-AF65-F5344CB8AC3E}">
        <p14:creationId xmlns:p14="http://schemas.microsoft.com/office/powerpoint/2010/main" val="11244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FA6C264-8A32-A44E-BC75-3B70E92C65AB}" type="slidenum">
              <a:rPr lang="de-DE" smtClean="0"/>
              <a:t>9</a:t>
            </a:fld>
            <a:endParaRPr lang="de-DE"/>
          </a:p>
        </p:txBody>
      </p:sp>
    </p:spTree>
    <p:extLst>
      <p:ext uri="{BB962C8B-B14F-4D97-AF65-F5344CB8AC3E}">
        <p14:creationId xmlns:p14="http://schemas.microsoft.com/office/powerpoint/2010/main" val="205065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Initiierung – Abstimmung mit dem Kunden, z.B. welche Vertragsart</a:t>
            </a:r>
          </a:p>
          <a:p>
            <a:pPr marL="171450" indent="-171450">
              <a:buFont typeface="Arial" panose="020B0604020202020204" pitchFamily="34" charset="0"/>
              <a:buChar char="•"/>
            </a:pPr>
            <a:r>
              <a:rPr lang="de-DE" dirty="0"/>
              <a:t>Planung – z.B. Umfang des Projektes und Abschluss des Vertrages</a:t>
            </a:r>
          </a:p>
          <a:p>
            <a:pPr marL="171450" indent="-171450">
              <a:buFont typeface="Arial" panose="020B0604020202020204" pitchFamily="34" charset="0"/>
              <a:buChar char="•"/>
            </a:pPr>
            <a:r>
              <a:rPr lang="de-DE" dirty="0"/>
              <a:t>Ausführung – z.B. vertragliche vereinbarte Teilabnahmen liefern</a:t>
            </a:r>
          </a:p>
          <a:p>
            <a:pPr marL="171450" indent="-171450">
              <a:buFont typeface="Arial" panose="020B0604020202020204" pitchFamily="34" charset="0"/>
              <a:buChar char="•"/>
            </a:pPr>
            <a:r>
              <a:rPr lang="de-DE" dirty="0"/>
              <a:t>Steuerung – z.B. Budget- und Fortschrittskontrolle</a:t>
            </a:r>
          </a:p>
          <a:p>
            <a:pPr marL="171450" indent="-171450">
              <a:buFont typeface="Arial" panose="020B0604020202020204" pitchFamily="34" charset="0"/>
              <a:buChar char="•"/>
            </a:pPr>
            <a:r>
              <a:rPr lang="de-DE" dirty="0"/>
              <a:t>Abschluss – z.B. Abnahme eines Werkvertrages, LL aus einer Dienstleistungsvertrag</a:t>
            </a:r>
          </a:p>
        </p:txBody>
      </p:sp>
      <p:sp>
        <p:nvSpPr>
          <p:cNvPr id="4" name="Foliennummernplatzhalter 3"/>
          <p:cNvSpPr>
            <a:spLocks noGrp="1"/>
          </p:cNvSpPr>
          <p:nvPr>
            <p:ph type="sldNum" sz="quarter" idx="5"/>
          </p:nvPr>
        </p:nvSpPr>
        <p:spPr/>
        <p:txBody>
          <a:bodyPr/>
          <a:lstStyle/>
          <a:p>
            <a:fld id="{0FA6C264-8A32-A44E-BC75-3B70E92C65AB}" type="slidenum">
              <a:rPr lang="de-DE" smtClean="0"/>
              <a:t>12</a:t>
            </a:fld>
            <a:endParaRPr lang="de-DE"/>
          </a:p>
        </p:txBody>
      </p:sp>
    </p:spTree>
    <p:extLst>
      <p:ext uri="{BB962C8B-B14F-4D97-AF65-F5344CB8AC3E}">
        <p14:creationId xmlns:p14="http://schemas.microsoft.com/office/powerpoint/2010/main" val="321193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Der geschlossene Vertrag sollte die erfolgreiche Projektumsetzung unterstützen</a:t>
            </a:r>
          </a:p>
        </p:txBody>
      </p:sp>
      <p:sp>
        <p:nvSpPr>
          <p:cNvPr id="4" name="Foliennummernplatzhalter 3"/>
          <p:cNvSpPr>
            <a:spLocks noGrp="1"/>
          </p:cNvSpPr>
          <p:nvPr>
            <p:ph type="sldNum" sz="quarter" idx="5"/>
          </p:nvPr>
        </p:nvSpPr>
        <p:spPr/>
        <p:txBody>
          <a:bodyPr/>
          <a:lstStyle/>
          <a:p>
            <a:fld id="{0FA6C264-8A32-A44E-BC75-3B70E92C65AB}" type="slidenum">
              <a:rPr lang="de-DE" smtClean="0"/>
              <a:t>13</a:t>
            </a:fld>
            <a:endParaRPr lang="de-DE"/>
          </a:p>
        </p:txBody>
      </p:sp>
    </p:spTree>
    <p:extLst>
      <p:ext uri="{BB962C8B-B14F-4D97-AF65-F5344CB8AC3E}">
        <p14:creationId xmlns:p14="http://schemas.microsoft.com/office/powerpoint/2010/main" val="55984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Link zum </a:t>
            </a:r>
            <a:r>
              <a:rPr lang="de-DE" dirty="0" err="1"/>
              <a:t>ProjektMagazin</a:t>
            </a:r>
            <a:r>
              <a:rPr lang="de-DE" dirty="0"/>
              <a:t> am Ende der Präsentation</a:t>
            </a:r>
          </a:p>
          <a:p>
            <a:pPr marL="171450" indent="-171450">
              <a:buFont typeface="Arial" panose="020B0604020202020204" pitchFamily="34" charset="0"/>
              <a:buChar char="•"/>
            </a:pPr>
            <a:r>
              <a:rPr lang="de-DE" dirty="0"/>
              <a:t>Die Ausrichtung auf die Business-Ziele ist auch im Value-</a:t>
            </a:r>
            <a:r>
              <a:rPr lang="de-DE" dirty="0" err="1"/>
              <a:t>Driven</a:t>
            </a:r>
            <a:r>
              <a:rPr lang="de-DE" dirty="0"/>
              <a:t> Project Management</a:t>
            </a:r>
          </a:p>
          <a:p>
            <a:pPr marL="171450" indent="-171450">
              <a:buFont typeface="Arial" panose="020B0604020202020204" pitchFamily="34" charset="0"/>
              <a:buChar char="•"/>
            </a:pPr>
            <a:r>
              <a:rPr lang="de-DE" dirty="0"/>
              <a:t>Traditioneller Ansatz: Zuerst in einem Lastenheft die Business-Ziele dokumentieren und dann auf dieser Basis  in einem Pflichtenheft die Form der Umsetzung festlegen, daraus ergibt sich dann die Kalkulation der Umsetzung</a:t>
            </a:r>
          </a:p>
          <a:p>
            <a:pPr marL="171450" indent="-171450">
              <a:buFont typeface="Arial" panose="020B0604020202020204" pitchFamily="34" charset="0"/>
              <a:buChar char="•"/>
            </a:pPr>
            <a:r>
              <a:rPr lang="de-DE" dirty="0"/>
              <a:t>Unmöglich bei einem 3-Monats-Projekt, dass Montag starten soll</a:t>
            </a:r>
          </a:p>
        </p:txBody>
      </p:sp>
      <p:sp>
        <p:nvSpPr>
          <p:cNvPr id="4" name="Foliennummernplatzhalter 3"/>
          <p:cNvSpPr>
            <a:spLocks noGrp="1"/>
          </p:cNvSpPr>
          <p:nvPr>
            <p:ph type="sldNum" sz="quarter" idx="5"/>
          </p:nvPr>
        </p:nvSpPr>
        <p:spPr/>
        <p:txBody>
          <a:bodyPr/>
          <a:lstStyle/>
          <a:p>
            <a:fld id="{0FA6C264-8A32-A44E-BC75-3B70E92C65AB}" type="slidenum">
              <a:rPr lang="de-DE" smtClean="0"/>
              <a:t>16</a:t>
            </a:fld>
            <a:endParaRPr lang="de-DE"/>
          </a:p>
        </p:txBody>
      </p:sp>
    </p:spTree>
    <p:extLst>
      <p:ext uri="{BB962C8B-B14F-4D97-AF65-F5344CB8AC3E}">
        <p14:creationId xmlns:p14="http://schemas.microsoft.com/office/powerpoint/2010/main" val="145032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330EC30-215A-EF4E-BE09-C96378F00770}" type="datetime1">
              <a:rPr lang="de-DE" smtClean="0"/>
              <a:t>13.09.19</a:t>
            </a:fld>
            <a:endParaRPr lang="de-DE"/>
          </a:p>
        </p:txBody>
      </p:sp>
      <p:sp>
        <p:nvSpPr>
          <p:cNvPr id="5" name="Footer Placeholder 4"/>
          <p:cNvSpPr>
            <a:spLocks noGrp="1"/>
          </p:cNvSpPr>
          <p:nvPr>
            <p:ph type="ftr" sz="quarter" idx="11"/>
          </p:nvPr>
        </p:nvSpPr>
        <p:spPr/>
        <p:txBody>
          <a:bodyPr/>
          <a:lstStyle/>
          <a:p>
            <a:r>
              <a:rPr lang="de-DE"/>
              <a:t>Dienstvertrag vs. Werkvertrag in der IT</a:t>
            </a:r>
          </a:p>
        </p:txBody>
      </p:sp>
      <p:sp>
        <p:nvSpPr>
          <p:cNvPr id="6" name="Slide Number Placeholder 5"/>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2980178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CC602A8-ADAE-7448-AF64-5D9B6B16AF29}" type="datetime1">
              <a:rPr lang="de-DE" smtClean="0"/>
              <a:t>13.09.19</a:t>
            </a:fld>
            <a:endParaRPr lang="de-DE"/>
          </a:p>
        </p:txBody>
      </p:sp>
      <p:sp>
        <p:nvSpPr>
          <p:cNvPr id="5" name="Footer Placeholder 4"/>
          <p:cNvSpPr>
            <a:spLocks noGrp="1"/>
          </p:cNvSpPr>
          <p:nvPr>
            <p:ph type="ftr" sz="quarter" idx="11"/>
          </p:nvPr>
        </p:nvSpPr>
        <p:spPr/>
        <p:txBody>
          <a:bodyPr/>
          <a:lstStyle/>
          <a:p>
            <a:r>
              <a:rPr lang="de-DE"/>
              <a:t>Dienstvertrag vs. Werkvertrag in der IT</a:t>
            </a:r>
          </a:p>
        </p:txBody>
      </p:sp>
      <p:sp>
        <p:nvSpPr>
          <p:cNvPr id="6" name="Slide Number Placeholder 5"/>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1262080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FE86675-B9C0-184E-8997-BD7409D39CB9}" type="datetime1">
              <a:rPr lang="de-DE" smtClean="0"/>
              <a:t>13.09.19</a:t>
            </a:fld>
            <a:endParaRPr lang="de-DE"/>
          </a:p>
        </p:txBody>
      </p:sp>
      <p:sp>
        <p:nvSpPr>
          <p:cNvPr id="5" name="Footer Placeholder 4"/>
          <p:cNvSpPr>
            <a:spLocks noGrp="1"/>
          </p:cNvSpPr>
          <p:nvPr>
            <p:ph type="ftr" sz="quarter" idx="11"/>
          </p:nvPr>
        </p:nvSpPr>
        <p:spPr/>
        <p:txBody>
          <a:bodyPr/>
          <a:lstStyle/>
          <a:p>
            <a:r>
              <a:rPr lang="de-DE"/>
              <a:t>Dienstvertrag vs. Werkvertrag in der IT</a:t>
            </a:r>
          </a:p>
        </p:txBody>
      </p:sp>
      <p:sp>
        <p:nvSpPr>
          <p:cNvPr id="6" name="Slide Number Placeholder 5"/>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324237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9A019A3-4DB8-104F-B2C6-11FB0D66D1EC}" type="datetime1">
              <a:rPr lang="de-DE" smtClean="0"/>
              <a:t>13.09.19</a:t>
            </a:fld>
            <a:endParaRPr lang="de-DE"/>
          </a:p>
        </p:txBody>
      </p:sp>
      <p:sp>
        <p:nvSpPr>
          <p:cNvPr id="5" name="Footer Placeholder 4"/>
          <p:cNvSpPr>
            <a:spLocks noGrp="1"/>
          </p:cNvSpPr>
          <p:nvPr>
            <p:ph type="ftr" sz="quarter" idx="11"/>
          </p:nvPr>
        </p:nvSpPr>
        <p:spPr/>
        <p:txBody>
          <a:bodyPr/>
          <a:lstStyle/>
          <a:p>
            <a:r>
              <a:rPr lang="de-DE" dirty="0"/>
              <a:t>Dienstvertrag vs. Werkvertrag in der IT</a:t>
            </a:r>
          </a:p>
        </p:txBody>
      </p:sp>
      <p:sp>
        <p:nvSpPr>
          <p:cNvPr id="6" name="Slide Number Placeholder 5"/>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62425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BAE2D1E-402E-F241-BDA7-F32FA32F4F37}" type="datetime1">
              <a:rPr lang="de-DE" smtClean="0"/>
              <a:t>13.09.19</a:t>
            </a:fld>
            <a:endParaRPr lang="de-DE"/>
          </a:p>
        </p:txBody>
      </p:sp>
      <p:sp>
        <p:nvSpPr>
          <p:cNvPr id="5" name="Footer Placeholder 4"/>
          <p:cNvSpPr>
            <a:spLocks noGrp="1"/>
          </p:cNvSpPr>
          <p:nvPr>
            <p:ph type="ftr" sz="quarter" idx="11"/>
          </p:nvPr>
        </p:nvSpPr>
        <p:spPr/>
        <p:txBody>
          <a:bodyPr/>
          <a:lstStyle/>
          <a:p>
            <a:r>
              <a:rPr lang="de-DE"/>
              <a:t>Dienstvertrag vs. Werkvertrag in der IT</a:t>
            </a:r>
          </a:p>
        </p:txBody>
      </p:sp>
      <p:sp>
        <p:nvSpPr>
          <p:cNvPr id="6" name="Slide Number Placeholder 5"/>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1307704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793A4FB-8C20-C942-9238-4BFE67D13633}" type="datetime1">
              <a:rPr lang="de-DE" smtClean="0"/>
              <a:t>13.09.19</a:t>
            </a:fld>
            <a:endParaRPr lang="de-DE"/>
          </a:p>
        </p:txBody>
      </p:sp>
      <p:sp>
        <p:nvSpPr>
          <p:cNvPr id="6" name="Footer Placeholder 5"/>
          <p:cNvSpPr>
            <a:spLocks noGrp="1"/>
          </p:cNvSpPr>
          <p:nvPr>
            <p:ph type="ftr" sz="quarter" idx="11"/>
          </p:nvPr>
        </p:nvSpPr>
        <p:spPr/>
        <p:txBody>
          <a:bodyPr/>
          <a:lstStyle/>
          <a:p>
            <a:r>
              <a:rPr lang="de-DE"/>
              <a:t>Dienstvertrag vs. Werkvertrag in der IT</a:t>
            </a:r>
          </a:p>
        </p:txBody>
      </p:sp>
      <p:sp>
        <p:nvSpPr>
          <p:cNvPr id="7" name="Slide Number Placeholder 6"/>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249598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311DECA-519E-BE4F-968C-2086F2D9ABE0}" type="datetime1">
              <a:rPr lang="de-DE" smtClean="0"/>
              <a:t>13.09.19</a:t>
            </a:fld>
            <a:endParaRPr lang="de-DE"/>
          </a:p>
        </p:txBody>
      </p:sp>
      <p:sp>
        <p:nvSpPr>
          <p:cNvPr id="8" name="Footer Placeholder 7"/>
          <p:cNvSpPr>
            <a:spLocks noGrp="1"/>
          </p:cNvSpPr>
          <p:nvPr>
            <p:ph type="ftr" sz="quarter" idx="11"/>
          </p:nvPr>
        </p:nvSpPr>
        <p:spPr/>
        <p:txBody>
          <a:bodyPr/>
          <a:lstStyle/>
          <a:p>
            <a:r>
              <a:rPr lang="de-DE"/>
              <a:t>Dienstvertrag vs. Werkvertrag in der IT</a:t>
            </a:r>
          </a:p>
        </p:txBody>
      </p:sp>
      <p:sp>
        <p:nvSpPr>
          <p:cNvPr id="9" name="Slide Number Placeholder 8"/>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588439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6BE2E6-9CEC-B24F-95A1-C68E1FF5BB49}" type="datetime1">
              <a:rPr lang="de-DE" smtClean="0"/>
              <a:t>13.09.19</a:t>
            </a:fld>
            <a:endParaRPr lang="de-DE"/>
          </a:p>
        </p:txBody>
      </p:sp>
      <p:sp>
        <p:nvSpPr>
          <p:cNvPr id="4" name="Footer Placeholder 3"/>
          <p:cNvSpPr>
            <a:spLocks noGrp="1"/>
          </p:cNvSpPr>
          <p:nvPr>
            <p:ph type="ftr" sz="quarter" idx="11"/>
          </p:nvPr>
        </p:nvSpPr>
        <p:spPr/>
        <p:txBody>
          <a:bodyPr/>
          <a:lstStyle/>
          <a:p>
            <a:r>
              <a:rPr lang="de-DE"/>
              <a:t>Dienstvertrag vs. Werkvertrag in der IT</a:t>
            </a:r>
          </a:p>
        </p:txBody>
      </p:sp>
      <p:sp>
        <p:nvSpPr>
          <p:cNvPr id="5" name="Slide Number Placeholder 4"/>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165277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346238-ADEB-4C46-A771-039DE43A62B6}" type="datetime1">
              <a:rPr lang="de-DE" smtClean="0"/>
              <a:t>13.09.19</a:t>
            </a:fld>
            <a:endParaRPr lang="de-DE"/>
          </a:p>
        </p:txBody>
      </p:sp>
      <p:sp>
        <p:nvSpPr>
          <p:cNvPr id="3" name="Footer Placeholder 2"/>
          <p:cNvSpPr>
            <a:spLocks noGrp="1"/>
          </p:cNvSpPr>
          <p:nvPr>
            <p:ph type="ftr" sz="quarter" idx="11"/>
          </p:nvPr>
        </p:nvSpPr>
        <p:spPr/>
        <p:txBody>
          <a:bodyPr/>
          <a:lstStyle/>
          <a:p>
            <a:r>
              <a:rPr lang="de-DE"/>
              <a:t>Dienstvertrag vs. Werkvertrag in der IT</a:t>
            </a:r>
          </a:p>
        </p:txBody>
      </p:sp>
      <p:sp>
        <p:nvSpPr>
          <p:cNvPr id="4" name="Slide Number Placeholder 3"/>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141645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536D9475-0B7F-4342-BB38-89ED218A6081}" type="datetime1">
              <a:rPr lang="de-DE" smtClean="0"/>
              <a:t>13.09.19</a:t>
            </a:fld>
            <a:endParaRPr lang="de-DE"/>
          </a:p>
        </p:txBody>
      </p:sp>
      <p:sp>
        <p:nvSpPr>
          <p:cNvPr id="6" name="Footer Placeholder 5"/>
          <p:cNvSpPr>
            <a:spLocks noGrp="1"/>
          </p:cNvSpPr>
          <p:nvPr>
            <p:ph type="ftr" sz="quarter" idx="11"/>
          </p:nvPr>
        </p:nvSpPr>
        <p:spPr/>
        <p:txBody>
          <a:bodyPr/>
          <a:lstStyle/>
          <a:p>
            <a:r>
              <a:rPr lang="de-DE"/>
              <a:t>Dienstvertrag vs. Werkvertrag in der IT</a:t>
            </a:r>
          </a:p>
        </p:txBody>
      </p:sp>
      <p:sp>
        <p:nvSpPr>
          <p:cNvPr id="7" name="Slide Number Placeholder 6"/>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1665240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7B0F6D8-321A-814D-B6CC-188BC7936F21}" type="datetime1">
              <a:rPr lang="de-DE" smtClean="0"/>
              <a:t>13.09.19</a:t>
            </a:fld>
            <a:endParaRPr lang="de-DE"/>
          </a:p>
        </p:txBody>
      </p:sp>
      <p:sp>
        <p:nvSpPr>
          <p:cNvPr id="6" name="Footer Placeholder 5"/>
          <p:cNvSpPr>
            <a:spLocks noGrp="1"/>
          </p:cNvSpPr>
          <p:nvPr>
            <p:ph type="ftr" sz="quarter" idx="11"/>
          </p:nvPr>
        </p:nvSpPr>
        <p:spPr/>
        <p:txBody>
          <a:bodyPr/>
          <a:lstStyle/>
          <a:p>
            <a:r>
              <a:rPr lang="de-DE"/>
              <a:t>Dienstvertrag vs. Werkvertrag in der IT</a:t>
            </a:r>
          </a:p>
        </p:txBody>
      </p:sp>
      <p:sp>
        <p:nvSpPr>
          <p:cNvPr id="7" name="Slide Number Placeholder 6"/>
          <p:cNvSpPr>
            <a:spLocks noGrp="1"/>
          </p:cNvSpPr>
          <p:nvPr>
            <p:ph type="sldNum" sz="quarter" idx="12"/>
          </p:nvPr>
        </p:nvSpPr>
        <p:spPr/>
        <p:txBody>
          <a:bodyPr/>
          <a:lstStyle/>
          <a:p>
            <a:fld id="{1BCAFC7E-7E8D-A446-BFC0-FAB5FA744264}" type="slidenum">
              <a:rPr lang="de-DE" smtClean="0"/>
              <a:t>‹Nr.›</a:t>
            </a:fld>
            <a:endParaRPr lang="de-DE"/>
          </a:p>
        </p:txBody>
      </p:sp>
    </p:spTree>
    <p:extLst>
      <p:ext uri="{BB962C8B-B14F-4D97-AF65-F5344CB8AC3E}">
        <p14:creationId xmlns:p14="http://schemas.microsoft.com/office/powerpoint/2010/main" val="3955291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19C7-09FD-E048-9939-6B3F2854B467}" type="datetime1">
              <a:rPr lang="de-DE" smtClean="0"/>
              <a:t>13.09.19</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Dienstvertrag vs. Werkvertrag in der IT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AFC7E-7E8D-A446-BFC0-FAB5FA744264}" type="slidenum">
              <a:rPr lang="de-DE" smtClean="0"/>
              <a:t>‹Nr.›</a:t>
            </a:fld>
            <a:endParaRPr lang="de-DE"/>
          </a:p>
        </p:txBody>
      </p:sp>
      <p:pic>
        <p:nvPicPr>
          <p:cNvPr id="7" name="Grafik 6">
            <a:extLst>
              <a:ext uri="{FF2B5EF4-FFF2-40B4-BE49-F238E27FC236}">
                <a16:creationId xmlns:a16="http://schemas.microsoft.com/office/drawing/2014/main" id="{6F4F7FD2-1369-6946-B7F2-ED2055D537EE}"/>
              </a:ext>
            </a:extLst>
          </p:cNvPr>
          <p:cNvPicPr>
            <a:picLocks noChangeAspect="1"/>
          </p:cNvPicPr>
          <p:nvPr userDrawn="1"/>
        </p:nvPicPr>
        <p:blipFill>
          <a:blip r:embed="rId13"/>
          <a:stretch>
            <a:fillRect/>
          </a:stretch>
        </p:blipFill>
        <p:spPr>
          <a:xfrm>
            <a:off x="4652380" y="6448886"/>
            <a:ext cx="203200" cy="203200"/>
          </a:xfrm>
          <a:prstGeom prst="rect">
            <a:avLst/>
          </a:prstGeom>
        </p:spPr>
      </p:pic>
    </p:spTree>
    <p:extLst>
      <p:ext uri="{BB962C8B-B14F-4D97-AF65-F5344CB8AC3E}">
        <p14:creationId xmlns:p14="http://schemas.microsoft.com/office/powerpoint/2010/main" val="2987801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ojektmagazin.de/artikel/work-to-budget-den-leistungsumfang-nach-dem-kundennutzen-steuern_106596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rojektmagazin.de/artikel/truegerischer-schutz-festpreise-fuer-software-entwicklungsprojekte_661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onsulting.heikol.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customXml" Target="../ink/ink19.xml"/><Relationship Id="rId21" Type="http://schemas.openxmlformats.org/officeDocument/2006/relationships/image" Target="../media/image17.png"/><Relationship Id="rId34" Type="http://schemas.openxmlformats.org/officeDocument/2006/relationships/customXml" Target="../ink/ink16.xml"/><Relationship Id="rId42" Type="http://schemas.openxmlformats.org/officeDocument/2006/relationships/image" Target="../media/image27.png"/><Relationship Id="rId47" Type="http://schemas.openxmlformats.org/officeDocument/2006/relationships/customXml" Target="../ink/ink23.xml"/><Relationship Id="rId50" Type="http://schemas.openxmlformats.org/officeDocument/2006/relationships/image" Target="../media/image31.png"/><Relationship Id="rId7" Type="http://schemas.openxmlformats.org/officeDocument/2006/relationships/image" Target="../media/image10.png"/><Relationship Id="rId2" Type="http://schemas.openxmlformats.org/officeDocument/2006/relationships/notesSlide" Target="../notesSlides/notesSlide14.xml"/><Relationship Id="rId16" Type="http://schemas.openxmlformats.org/officeDocument/2006/relationships/customXml" Target="../ink/ink7.xml"/><Relationship Id="rId29" Type="http://schemas.openxmlformats.org/officeDocument/2006/relationships/image" Target="../media/image21.png"/><Relationship Id="rId11" Type="http://schemas.openxmlformats.org/officeDocument/2006/relationships/image" Target="../media/image12.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25.png"/><Relationship Id="rId40" Type="http://schemas.openxmlformats.org/officeDocument/2006/relationships/image" Target="../media/image26.png"/><Relationship Id="rId45" Type="http://schemas.openxmlformats.org/officeDocument/2006/relationships/customXml" Target="../ink/ink22.xml"/><Relationship Id="rId53" Type="http://schemas.openxmlformats.org/officeDocument/2006/relationships/customXml" Target="../ink/ink26.xml"/><Relationship Id="rId5" Type="http://schemas.openxmlformats.org/officeDocument/2006/relationships/image" Target="../media/image9.png"/><Relationship Id="rId10" Type="http://schemas.openxmlformats.org/officeDocument/2006/relationships/customXml" Target="../ink/ink4.xml"/><Relationship Id="rId19" Type="http://schemas.openxmlformats.org/officeDocument/2006/relationships/image" Target="../media/image16.png"/><Relationship Id="rId31" Type="http://schemas.openxmlformats.org/officeDocument/2006/relationships/image" Target="../media/image22.png"/><Relationship Id="rId44" Type="http://schemas.openxmlformats.org/officeDocument/2006/relationships/image" Target="../media/image28.png"/><Relationship Id="rId52" Type="http://schemas.openxmlformats.org/officeDocument/2006/relationships/image" Target="../media/image32.png"/><Relationship Id="rId4" Type="http://schemas.openxmlformats.org/officeDocument/2006/relationships/customXml" Target="../ink/ink1.xml"/><Relationship Id="rId9" Type="http://schemas.openxmlformats.org/officeDocument/2006/relationships/image" Target="../media/image11.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0.png"/><Relationship Id="rId30" Type="http://schemas.openxmlformats.org/officeDocument/2006/relationships/customXml" Target="../ink/ink14.xml"/><Relationship Id="rId35" Type="http://schemas.openxmlformats.org/officeDocument/2006/relationships/image" Target="../media/image24.png"/><Relationship Id="rId43" Type="http://schemas.openxmlformats.org/officeDocument/2006/relationships/customXml" Target="../ink/ink21.xml"/><Relationship Id="rId48" Type="http://schemas.openxmlformats.org/officeDocument/2006/relationships/image" Target="../media/image30.png"/><Relationship Id="rId8" Type="http://schemas.openxmlformats.org/officeDocument/2006/relationships/customXml" Target="../ink/ink3.xml"/><Relationship Id="rId51" Type="http://schemas.openxmlformats.org/officeDocument/2006/relationships/customXml" Target="../ink/ink25.xml"/><Relationship Id="rId3" Type="http://schemas.openxmlformats.org/officeDocument/2006/relationships/hyperlink" Target="http://jeffsutherland.com/scrum/Agile2008MoneyforNothing.pdf" TargetMode="External"/><Relationship Id="rId12" Type="http://schemas.openxmlformats.org/officeDocument/2006/relationships/customXml" Target="../ink/ink5.xml"/><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customXml" Target="../ink/ink18.xml"/><Relationship Id="rId46" Type="http://schemas.openxmlformats.org/officeDocument/2006/relationships/image" Target="../media/image29.png"/><Relationship Id="rId20" Type="http://schemas.openxmlformats.org/officeDocument/2006/relationships/customXml" Target="../ink/ink9.xml"/><Relationship Id="rId41" Type="http://schemas.openxmlformats.org/officeDocument/2006/relationships/customXml" Target="../ink/ink20.xml"/><Relationship Id="rId54"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customXml" Target="../ink/ink2.xml"/><Relationship Id="rId15" Type="http://schemas.openxmlformats.org/officeDocument/2006/relationships/image" Target="../media/image14.png"/><Relationship Id="rId23" Type="http://schemas.openxmlformats.org/officeDocument/2006/relationships/image" Target="../media/image18.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customXml" Target="../ink/ink24.xml"/></Relationships>
</file>

<file path=ppt/slides/_rels/slide24.xml.rels><?xml version="1.0" encoding="UTF-8" standalone="yes"?>
<Relationships xmlns="http://schemas.openxmlformats.org/package/2006/relationships"><Relationship Id="rId3" Type="http://schemas.openxmlformats.org/officeDocument/2006/relationships/hyperlink" Target="http://jeffsutherland.com/scrum/Agile2008MoneyforNothing.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pmi.org/learning/library/modern-agile-approach-initiate-contract-654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pmi.org/learning/library/modern-agile-approach-initiate-contract-654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agilemanifesto.org/" TargetMode="External"/><Relationship Id="rId3" Type="http://schemas.openxmlformats.org/officeDocument/2006/relationships/hyperlink" Target="https://www.pmi.org/learning/library/contracting-project-success-problem-prevention-7258" TargetMode="External"/><Relationship Id="rId7" Type="http://schemas.openxmlformats.org/officeDocument/2006/relationships/hyperlink" Target="https://www.pst.ifi.lmu.de/Lehre/fruhere-semester/wise-08-09/jur-pm/081103-Juristisches-IT-Projektmanagement-S76-113-v028.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openjur.de/u/765547.html" TargetMode="External"/><Relationship Id="rId5" Type="http://schemas.openxmlformats.org/officeDocument/2006/relationships/hyperlink" Target="https://www.projektmagazin.de/artikel/truegerischer-schutz-festpreise-fuer-software-entwicklungsprojekte_6617" TargetMode="External"/><Relationship Id="rId10" Type="http://schemas.openxmlformats.org/officeDocument/2006/relationships/hyperlink" Target="https://www.pmi.org/learning/library/modern-agile-approach-initiate-contract-6541" TargetMode="External"/><Relationship Id="rId4" Type="http://schemas.openxmlformats.org/officeDocument/2006/relationships/hyperlink" Target="https://www.projektmagazin.de/artikel/work-to-budget-den-leistungsumfang-nach-dem-kundennutzen-steuern_1065964" TargetMode="External"/><Relationship Id="rId9" Type="http://schemas.openxmlformats.org/officeDocument/2006/relationships/hyperlink" Target="http://jeffsutherland.com/scrum/Agile2008MoneyforNothing.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www.etsy.com/shop/RambutanIllustration"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consulting.heikol.d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mi.org/learning/library/contracting-project-success-problem-prevention-725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gesetze-im-internet.de/bgb/__631.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gesetze-im-internet.de/bgb/__611.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Gebäude, Uhr, drinnen enthält.&#10;&#10;Automatisch generierte Beschreibung">
            <a:extLst>
              <a:ext uri="{FF2B5EF4-FFF2-40B4-BE49-F238E27FC236}">
                <a16:creationId xmlns:a16="http://schemas.microsoft.com/office/drawing/2014/main" id="{42A9C838-9AE2-0246-9F25-04511673A597}"/>
              </a:ext>
            </a:extLst>
          </p:cNvPr>
          <p:cNvPicPr>
            <a:picLocks noChangeAspect="1"/>
          </p:cNvPicPr>
          <p:nvPr/>
        </p:nvPicPr>
        <p:blipFill rotWithShape="1">
          <a:blip r:embed="rId2"/>
          <a:srcRect l="28586" r="18082" b="-1"/>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 name="Titel 1">
            <a:extLst>
              <a:ext uri="{FF2B5EF4-FFF2-40B4-BE49-F238E27FC236}">
                <a16:creationId xmlns:a16="http://schemas.microsoft.com/office/drawing/2014/main" id="{2B89D2F4-2998-2141-AC7D-3CDDF414C2DF}"/>
              </a:ext>
            </a:extLst>
          </p:cNvPr>
          <p:cNvSpPr>
            <a:spLocks noGrp="1"/>
          </p:cNvSpPr>
          <p:nvPr>
            <p:ph type="ctrTitle"/>
          </p:nvPr>
        </p:nvSpPr>
        <p:spPr>
          <a:xfrm>
            <a:off x="655320" y="2671011"/>
            <a:ext cx="5257803" cy="2427120"/>
          </a:xfrm>
        </p:spPr>
        <p:txBody>
          <a:bodyPr anchor="t">
            <a:normAutofit/>
          </a:bodyPr>
          <a:lstStyle/>
          <a:p>
            <a:pPr algn="l"/>
            <a:r>
              <a:rPr lang="de-DE" sz="4200" dirty="0"/>
              <a:t>Dienstvertrag</a:t>
            </a:r>
            <a:br>
              <a:rPr lang="de-DE" sz="4200" dirty="0"/>
            </a:br>
            <a:r>
              <a:rPr lang="de-DE" sz="4200" dirty="0"/>
              <a:t>vs.</a:t>
            </a:r>
            <a:br>
              <a:rPr lang="de-DE" sz="4200" dirty="0"/>
            </a:br>
            <a:r>
              <a:rPr lang="de-DE" sz="4200" dirty="0"/>
              <a:t>Werkvertrag</a:t>
            </a:r>
            <a:br>
              <a:rPr lang="de-DE" sz="4200" dirty="0"/>
            </a:br>
            <a:r>
              <a:rPr lang="de-DE" sz="4200" dirty="0"/>
              <a:t>in der IT</a:t>
            </a:r>
          </a:p>
        </p:txBody>
      </p:sp>
      <p:sp>
        <p:nvSpPr>
          <p:cNvPr id="3" name="Untertitel 2">
            <a:extLst>
              <a:ext uri="{FF2B5EF4-FFF2-40B4-BE49-F238E27FC236}">
                <a16:creationId xmlns:a16="http://schemas.microsoft.com/office/drawing/2014/main" id="{C3F9EA5C-577D-6044-AF61-8A862374CC02}"/>
              </a:ext>
            </a:extLst>
          </p:cNvPr>
          <p:cNvSpPr>
            <a:spLocks noGrp="1"/>
          </p:cNvSpPr>
          <p:nvPr>
            <p:ph type="subTitle" idx="1"/>
          </p:nvPr>
        </p:nvSpPr>
        <p:spPr>
          <a:xfrm>
            <a:off x="655320" y="330359"/>
            <a:ext cx="4758891" cy="1655762"/>
          </a:xfrm>
        </p:spPr>
        <p:txBody>
          <a:bodyPr anchor="b">
            <a:normAutofit/>
          </a:bodyPr>
          <a:lstStyle/>
          <a:p>
            <a:pPr algn="l"/>
            <a:r>
              <a:rPr lang="de-DE" dirty="0"/>
              <a:t>Workshop</a:t>
            </a:r>
          </a:p>
          <a:p>
            <a:pPr algn="l"/>
            <a:r>
              <a:rPr lang="de-DE" dirty="0"/>
              <a:t>September 2019</a:t>
            </a:r>
          </a:p>
        </p:txBody>
      </p:sp>
      <p:cxnSp>
        <p:nvCxnSpPr>
          <p:cNvPr id="12" name="Straight Arrow Connector 11">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8266885D-747E-0D4A-9DF6-8F62E1F7E073}"/>
              </a:ext>
            </a:extLst>
          </p:cNvPr>
          <p:cNvPicPr>
            <a:picLocks noChangeAspect="1"/>
          </p:cNvPicPr>
          <p:nvPr/>
        </p:nvPicPr>
        <p:blipFill>
          <a:blip r:embed="rId3"/>
          <a:stretch>
            <a:fillRect/>
          </a:stretch>
        </p:blipFill>
        <p:spPr>
          <a:xfrm>
            <a:off x="737699" y="5649734"/>
            <a:ext cx="423837" cy="423837"/>
          </a:xfrm>
          <a:prstGeom prst="rect">
            <a:avLst/>
          </a:prstGeom>
        </p:spPr>
      </p:pic>
      <p:sp>
        <p:nvSpPr>
          <p:cNvPr id="7" name="Textfeld 6">
            <a:extLst>
              <a:ext uri="{FF2B5EF4-FFF2-40B4-BE49-F238E27FC236}">
                <a16:creationId xmlns:a16="http://schemas.microsoft.com/office/drawing/2014/main" id="{4DE865E5-4941-0746-8ED6-E63A5A4829A6}"/>
              </a:ext>
            </a:extLst>
          </p:cNvPr>
          <p:cNvSpPr txBox="1"/>
          <p:nvPr/>
        </p:nvSpPr>
        <p:spPr>
          <a:xfrm>
            <a:off x="1201846" y="5656549"/>
            <a:ext cx="3665838" cy="369332"/>
          </a:xfrm>
          <a:prstGeom prst="rect">
            <a:avLst/>
          </a:prstGeom>
          <a:noFill/>
        </p:spPr>
        <p:txBody>
          <a:bodyPr wrap="square" rtlCol="0">
            <a:spAutoFit/>
          </a:bodyPr>
          <a:lstStyle/>
          <a:p>
            <a:r>
              <a:rPr lang="de-DE" dirty="0">
                <a:solidFill>
                  <a:srgbClr val="2850A0"/>
                </a:solidFill>
                <a:latin typeface="Ubuntu" panose="020B0504030602030204" pitchFamily="34" charset="0"/>
              </a:rPr>
              <a:t>Systemberatung Heiko Lübbe</a:t>
            </a:r>
          </a:p>
        </p:txBody>
      </p:sp>
    </p:spTree>
    <p:extLst>
      <p:ext uri="{BB962C8B-B14F-4D97-AF65-F5344CB8AC3E}">
        <p14:creationId xmlns:p14="http://schemas.microsoft.com/office/powerpoint/2010/main" val="71711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 name="Grafik 13" descr="Ein Bild, das Himmel, draußen, Gebäude enthält.&#10;&#10;Automatisch generierte Beschreibung">
            <a:extLst>
              <a:ext uri="{FF2B5EF4-FFF2-40B4-BE49-F238E27FC236}">
                <a16:creationId xmlns:a16="http://schemas.microsoft.com/office/drawing/2014/main" id="{A79A7317-1524-A348-92E4-A692875A2FD8}"/>
              </a:ext>
            </a:extLst>
          </p:cNvPr>
          <p:cNvPicPr>
            <a:picLocks noChangeAspect="1"/>
          </p:cNvPicPr>
          <p:nvPr/>
        </p:nvPicPr>
        <p:blipFill>
          <a:blip r:embed="rId2"/>
          <a:stretch>
            <a:fillRect/>
          </a:stretch>
        </p:blipFill>
        <p:spPr>
          <a:xfrm>
            <a:off x="-5847" y="0"/>
            <a:ext cx="12507410" cy="7854590"/>
          </a:xfrm>
          <a:prstGeom prst="rect">
            <a:avLst/>
          </a:prstGeom>
        </p:spPr>
      </p:pic>
      <p:sp>
        <p:nvSpPr>
          <p:cNvPr id="2" name="Titel 1">
            <a:extLst>
              <a:ext uri="{FF2B5EF4-FFF2-40B4-BE49-F238E27FC236}">
                <a16:creationId xmlns:a16="http://schemas.microsoft.com/office/drawing/2014/main" id="{0D232D5E-A9E8-EC47-841A-61A4A567D6CE}"/>
              </a:ext>
            </a:extLst>
          </p:cNvPr>
          <p:cNvSpPr>
            <a:spLocks noGrp="1"/>
          </p:cNvSpPr>
          <p:nvPr>
            <p:ph type="title"/>
          </p:nvPr>
        </p:nvSpPr>
        <p:spPr>
          <a:xfrm>
            <a:off x="282462" y="238281"/>
            <a:ext cx="3416158" cy="808004"/>
          </a:xfrm>
        </p:spPr>
        <p:txBody>
          <a:bodyPr>
            <a:normAutofit/>
          </a:bodyPr>
          <a:lstStyle/>
          <a:p>
            <a:pPr algn="ctr"/>
            <a:r>
              <a:rPr lang="de-DE" b="1" dirty="0"/>
              <a:t>Projekterfolg</a:t>
            </a:r>
            <a:endParaRPr lang="de-DE" sz="3500" dirty="0"/>
          </a:p>
        </p:txBody>
      </p:sp>
      <p:graphicFrame>
        <p:nvGraphicFramePr>
          <p:cNvPr id="7" name="Inhaltsplatzhalter 2">
            <a:extLst>
              <a:ext uri="{FF2B5EF4-FFF2-40B4-BE49-F238E27FC236}">
                <a16:creationId xmlns:a16="http://schemas.microsoft.com/office/drawing/2014/main" id="{5DCE2BF6-F584-4017-8E3E-D174DD5BC20C}"/>
              </a:ext>
            </a:extLst>
          </p:cNvPr>
          <p:cNvGraphicFramePr>
            <a:graphicFrameLocks noGrp="1"/>
          </p:cNvGraphicFramePr>
          <p:nvPr>
            <p:ph idx="1"/>
            <p:extLst>
              <p:ext uri="{D42A27DB-BD31-4B8C-83A1-F6EECF244321}">
                <p14:modId xmlns:p14="http://schemas.microsoft.com/office/powerpoint/2010/main" val="146327390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a:extLst>
              <a:ext uri="{FF2B5EF4-FFF2-40B4-BE49-F238E27FC236}">
                <a16:creationId xmlns:a16="http://schemas.microsoft.com/office/drawing/2014/main" id="{52703FB5-5B50-EC45-ACFB-CD59F4D24B60}"/>
              </a:ext>
            </a:extLst>
          </p:cNvPr>
          <p:cNvSpPr>
            <a:spLocks noGrp="1"/>
          </p:cNvSpPr>
          <p:nvPr>
            <p:ph type="sldNum" sz="quarter" idx="12"/>
          </p:nvPr>
        </p:nvSpPr>
        <p:spPr>
          <a:xfrm>
            <a:off x="10726220" y="6356350"/>
            <a:ext cx="627580" cy="365125"/>
          </a:xfrm>
        </p:spPr>
        <p:txBody>
          <a:bodyPr>
            <a:normAutofit/>
          </a:bodyPr>
          <a:lstStyle/>
          <a:p>
            <a:pPr>
              <a:spcAft>
                <a:spcPts val="600"/>
              </a:spcAft>
            </a:pPr>
            <a:fld id="{1BCAFC7E-7E8D-A446-BFC0-FAB5FA744264}" type="slidenum">
              <a:rPr lang="de-DE" smtClean="0">
                <a:solidFill>
                  <a:prstClr val="black">
                    <a:tint val="75000"/>
                  </a:prstClr>
                </a:solidFill>
              </a:rPr>
              <a:pPr>
                <a:spcAft>
                  <a:spcPts val="600"/>
                </a:spcAft>
              </a:pPr>
              <a:t>10</a:t>
            </a:fld>
            <a:endParaRPr lang="de-DE">
              <a:solidFill>
                <a:prstClr val="black">
                  <a:tint val="75000"/>
                </a:prstClr>
              </a:solidFill>
            </a:endParaRPr>
          </a:p>
        </p:txBody>
      </p:sp>
      <p:sp>
        <p:nvSpPr>
          <p:cNvPr id="8" name="Footer Placeholder 4">
            <a:extLst>
              <a:ext uri="{FF2B5EF4-FFF2-40B4-BE49-F238E27FC236}">
                <a16:creationId xmlns:a16="http://schemas.microsoft.com/office/drawing/2014/main" id="{B530D1DE-DF91-B04F-884B-795EB50314A7}"/>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Dienstvertrag vs. Werkvertrag in der IT</a:t>
            </a:r>
          </a:p>
        </p:txBody>
      </p:sp>
      <p:pic>
        <p:nvPicPr>
          <p:cNvPr id="9" name="Grafik 8">
            <a:extLst>
              <a:ext uri="{FF2B5EF4-FFF2-40B4-BE49-F238E27FC236}">
                <a16:creationId xmlns:a16="http://schemas.microsoft.com/office/drawing/2014/main" id="{4CA16B3A-786D-1941-BA6F-B842BFBCABBE}"/>
              </a:ext>
            </a:extLst>
          </p:cNvPr>
          <p:cNvPicPr>
            <a:picLocks noChangeAspect="1"/>
          </p:cNvPicPr>
          <p:nvPr/>
        </p:nvPicPr>
        <p:blipFill>
          <a:blip r:embed="rId8"/>
          <a:stretch>
            <a:fillRect/>
          </a:stretch>
        </p:blipFill>
        <p:spPr>
          <a:xfrm>
            <a:off x="4652380" y="6448886"/>
            <a:ext cx="203200" cy="203200"/>
          </a:xfrm>
          <a:prstGeom prst="rect">
            <a:avLst/>
          </a:prstGeom>
        </p:spPr>
      </p:pic>
    </p:spTree>
    <p:extLst>
      <p:ext uri="{BB962C8B-B14F-4D97-AF65-F5344CB8AC3E}">
        <p14:creationId xmlns:p14="http://schemas.microsoft.com/office/powerpoint/2010/main" val="187775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4E2AC-BDEA-794C-A10D-69327E17D05D}"/>
              </a:ext>
            </a:extLst>
          </p:cNvPr>
          <p:cNvSpPr>
            <a:spLocks noGrp="1"/>
          </p:cNvSpPr>
          <p:nvPr>
            <p:ph type="title"/>
          </p:nvPr>
        </p:nvSpPr>
        <p:spPr>
          <a:xfrm>
            <a:off x="863029" y="136525"/>
            <a:ext cx="3416158" cy="2116959"/>
          </a:xfrm>
        </p:spPr>
        <p:txBody>
          <a:bodyPr>
            <a:normAutofit/>
          </a:bodyPr>
          <a:lstStyle/>
          <a:p>
            <a:r>
              <a:rPr lang="de-DE" b="1" dirty="0"/>
              <a:t>Mitwirkung des Kunden</a:t>
            </a:r>
            <a:endParaRPr lang="de-DE" sz="2700" b="1" dirty="0"/>
          </a:p>
        </p:txBody>
      </p:sp>
      <p:graphicFrame>
        <p:nvGraphicFramePr>
          <p:cNvPr id="7" name="Inhaltsplatzhalter 2">
            <a:extLst>
              <a:ext uri="{FF2B5EF4-FFF2-40B4-BE49-F238E27FC236}">
                <a16:creationId xmlns:a16="http://schemas.microsoft.com/office/drawing/2014/main" id="{6BD44BAF-BDA7-49F2-8F4A-CEC593E78916}"/>
              </a:ext>
            </a:extLst>
          </p:cNvPr>
          <p:cNvGraphicFramePr>
            <a:graphicFrameLocks noGrp="1"/>
          </p:cNvGraphicFramePr>
          <p:nvPr>
            <p:ph idx="1"/>
            <p:extLst>
              <p:ext uri="{D42A27DB-BD31-4B8C-83A1-F6EECF244321}">
                <p14:modId xmlns:p14="http://schemas.microsoft.com/office/powerpoint/2010/main" val="202702095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liennummernplatzhalter 4">
            <a:extLst>
              <a:ext uri="{FF2B5EF4-FFF2-40B4-BE49-F238E27FC236}">
                <a16:creationId xmlns:a16="http://schemas.microsoft.com/office/drawing/2014/main" id="{B37EDA11-7FB7-C540-A8E0-04BBE23C47CD}"/>
              </a:ext>
            </a:extLst>
          </p:cNvPr>
          <p:cNvSpPr>
            <a:spLocks noGrp="1"/>
          </p:cNvSpPr>
          <p:nvPr>
            <p:ph type="sldNum" sz="quarter" idx="12"/>
          </p:nvPr>
        </p:nvSpPr>
        <p:spPr>
          <a:xfrm>
            <a:off x="10726220" y="6356350"/>
            <a:ext cx="627580" cy="365125"/>
          </a:xfrm>
        </p:spPr>
        <p:txBody>
          <a:bodyPr>
            <a:normAutofit/>
          </a:bodyPr>
          <a:lstStyle/>
          <a:p>
            <a:pPr>
              <a:spcAft>
                <a:spcPts val="600"/>
              </a:spcAft>
            </a:pPr>
            <a:fld id="{1BCAFC7E-7E8D-A446-BFC0-FAB5FA744264}" type="slidenum">
              <a:rPr lang="de-DE">
                <a:solidFill>
                  <a:prstClr val="black">
                    <a:tint val="75000"/>
                  </a:prstClr>
                </a:solidFill>
              </a:rPr>
              <a:pPr>
                <a:spcAft>
                  <a:spcPts val="600"/>
                </a:spcAft>
              </a:pPr>
              <a:t>11</a:t>
            </a:fld>
            <a:endParaRPr lang="de-DE">
              <a:solidFill>
                <a:prstClr val="black">
                  <a:tint val="75000"/>
                </a:prstClr>
              </a:solidFill>
            </a:endParaRPr>
          </a:p>
        </p:txBody>
      </p:sp>
      <p:pic>
        <p:nvPicPr>
          <p:cNvPr id="3" name="Grafik 2">
            <a:extLst>
              <a:ext uri="{FF2B5EF4-FFF2-40B4-BE49-F238E27FC236}">
                <a16:creationId xmlns:a16="http://schemas.microsoft.com/office/drawing/2014/main" id="{3F1A1874-9617-F948-9B1A-C9D79A8C726E}"/>
              </a:ext>
            </a:extLst>
          </p:cNvPr>
          <p:cNvPicPr>
            <a:picLocks noChangeAspect="1"/>
          </p:cNvPicPr>
          <p:nvPr/>
        </p:nvPicPr>
        <p:blipFill>
          <a:blip r:embed="rId7"/>
          <a:stretch>
            <a:fillRect/>
          </a:stretch>
        </p:blipFill>
        <p:spPr>
          <a:xfrm>
            <a:off x="863029" y="2943225"/>
            <a:ext cx="4076425" cy="3138656"/>
          </a:xfrm>
          <a:prstGeom prst="rect">
            <a:avLst/>
          </a:prstGeom>
          <a:ln w="12700">
            <a:solidFill>
              <a:schemeClr val="tx1"/>
            </a:solidFill>
          </a:ln>
        </p:spPr>
      </p:pic>
      <p:sp>
        <p:nvSpPr>
          <p:cNvPr id="8" name="Footer Placeholder 4">
            <a:extLst>
              <a:ext uri="{FF2B5EF4-FFF2-40B4-BE49-F238E27FC236}">
                <a16:creationId xmlns:a16="http://schemas.microsoft.com/office/drawing/2014/main" id="{73511DD3-FD02-D942-BA29-C1E700492F3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Dienstvertrag vs. Werkvertrag in der IT</a:t>
            </a:r>
          </a:p>
        </p:txBody>
      </p:sp>
      <p:pic>
        <p:nvPicPr>
          <p:cNvPr id="9" name="Grafik 8">
            <a:extLst>
              <a:ext uri="{FF2B5EF4-FFF2-40B4-BE49-F238E27FC236}">
                <a16:creationId xmlns:a16="http://schemas.microsoft.com/office/drawing/2014/main" id="{7D7CE0F6-9091-524C-BABA-FA409E41FE1D}"/>
              </a:ext>
            </a:extLst>
          </p:cNvPr>
          <p:cNvPicPr>
            <a:picLocks noChangeAspect="1"/>
          </p:cNvPicPr>
          <p:nvPr/>
        </p:nvPicPr>
        <p:blipFill>
          <a:blip r:embed="rId8"/>
          <a:stretch>
            <a:fillRect/>
          </a:stretch>
        </p:blipFill>
        <p:spPr>
          <a:xfrm>
            <a:off x="4652380" y="6448886"/>
            <a:ext cx="203200" cy="203200"/>
          </a:xfrm>
          <a:prstGeom prst="rect">
            <a:avLst/>
          </a:prstGeom>
        </p:spPr>
      </p:pic>
    </p:spTree>
    <p:extLst>
      <p:ext uri="{BB962C8B-B14F-4D97-AF65-F5344CB8AC3E}">
        <p14:creationId xmlns:p14="http://schemas.microsoft.com/office/powerpoint/2010/main" val="2708886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Ellipse 21">
            <a:extLst>
              <a:ext uri="{FF2B5EF4-FFF2-40B4-BE49-F238E27FC236}">
                <a16:creationId xmlns:a16="http://schemas.microsoft.com/office/drawing/2014/main" id="{A8A9B16D-498C-6743-A436-CFCD99539574}"/>
              </a:ext>
            </a:extLst>
          </p:cNvPr>
          <p:cNvSpPr/>
          <p:nvPr/>
        </p:nvSpPr>
        <p:spPr>
          <a:xfrm>
            <a:off x="4761254" y="3797761"/>
            <a:ext cx="1944216" cy="936104"/>
          </a:xfrm>
          <a:prstGeom prst="ellipse">
            <a:avLst/>
          </a:prstGeom>
          <a:solidFill>
            <a:schemeClr val="accent2">
              <a:lumMod val="20000"/>
              <a:lumOff val="80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6" name="Ellipse 24">
            <a:extLst>
              <a:ext uri="{FF2B5EF4-FFF2-40B4-BE49-F238E27FC236}">
                <a16:creationId xmlns:a16="http://schemas.microsoft.com/office/drawing/2014/main" id="{CD16399E-C673-E54A-82CD-2A91ED77FB4D}"/>
              </a:ext>
            </a:extLst>
          </p:cNvPr>
          <p:cNvSpPr/>
          <p:nvPr/>
        </p:nvSpPr>
        <p:spPr>
          <a:xfrm>
            <a:off x="1246538" y="1854442"/>
            <a:ext cx="1944216" cy="936104"/>
          </a:xfrm>
          <a:prstGeom prst="ellipse">
            <a:avLst/>
          </a:prstGeom>
          <a:solidFill>
            <a:schemeClr val="accent2">
              <a:lumMod val="75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50" name="Ellipse 24">
            <a:extLst>
              <a:ext uri="{FF2B5EF4-FFF2-40B4-BE49-F238E27FC236}">
                <a16:creationId xmlns:a16="http://schemas.microsoft.com/office/drawing/2014/main" id="{E4948ACA-707E-1545-8658-BA6844DCAAAF}"/>
              </a:ext>
            </a:extLst>
          </p:cNvPr>
          <p:cNvSpPr/>
          <p:nvPr/>
        </p:nvSpPr>
        <p:spPr>
          <a:xfrm>
            <a:off x="7221760" y="5240851"/>
            <a:ext cx="1944216" cy="936104"/>
          </a:xfrm>
          <a:prstGeom prst="ellipse">
            <a:avLst/>
          </a:prstGeom>
          <a:solidFill>
            <a:schemeClr val="accent2">
              <a:lumMod val="75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49" name="Ellipse 24">
            <a:extLst>
              <a:ext uri="{FF2B5EF4-FFF2-40B4-BE49-F238E27FC236}">
                <a16:creationId xmlns:a16="http://schemas.microsoft.com/office/drawing/2014/main" id="{0615D7B7-649F-3E4C-8FD5-C0196C340847}"/>
              </a:ext>
            </a:extLst>
          </p:cNvPr>
          <p:cNvSpPr/>
          <p:nvPr/>
        </p:nvSpPr>
        <p:spPr>
          <a:xfrm>
            <a:off x="3497675" y="2557754"/>
            <a:ext cx="1944216" cy="936104"/>
          </a:xfrm>
          <a:prstGeom prst="ellipse">
            <a:avLst/>
          </a:prstGeom>
          <a:solidFill>
            <a:schemeClr val="accent2">
              <a:lumMod val="75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8" name="Ellipse 27">
            <a:extLst>
              <a:ext uri="{FF2B5EF4-FFF2-40B4-BE49-F238E27FC236}">
                <a16:creationId xmlns:a16="http://schemas.microsoft.com/office/drawing/2014/main" id="{CDAE898E-D3B0-E842-926C-5328DE259751}"/>
              </a:ext>
            </a:extLst>
          </p:cNvPr>
          <p:cNvSpPr/>
          <p:nvPr/>
        </p:nvSpPr>
        <p:spPr>
          <a:xfrm>
            <a:off x="2107606" y="4093368"/>
            <a:ext cx="1944216" cy="936104"/>
          </a:xfrm>
          <a:prstGeom prst="ellipse">
            <a:avLst/>
          </a:prstGeom>
          <a:solidFill>
            <a:schemeClr val="accent2">
              <a:lumMod val="20000"/>
              <a:lumOff val="80000"/>
            </a:schemeClr>
          </a:solid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11" name="Ellipse 5">
            <a:extLst>
              <a:ext uri="{FF2B5EF4-FFF2-40B4-BE49-F238E27FC236}">
                <a16:creationId xmlns:a16="http://schemas.microsoft.com/office/drawing/2014/main" id="{C5CE6542-096E-D044-9CDF-86D2581B4981}"/>
              </a:ext>
            </a:extLst>
          </p:cNvPr>
          <p:cNvSpPr/>
          <p:nvPr/>
        </p:nvSpPr>
        <p:spPr>
          <a:xfrm>
            <a:off x="1246538" y="1855773"/>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rgbClr val="C00000"/>
                </a:solidFill>
              </a:rPr>
              <a:t>Initiierung</a:t>
            </a:r>
          </a:p>
        </p:txBody>
      </p:sp>
      <p:sp>
        <p:nvSpPr>
          <p:cNvPr id="12" name="Ellipse 7">
            <a:extLst>
              <a:ext uri="{FF2B5EF4-FFF2-40B4-BE49-F238E27FC236}">
                <a16:creationId xmlns:a16="http://schemas.microsoft.com/office/drawing/2014/main" id="{99E288DF-3E67-1247-AB51-56F50392AC0D}"/>
              </a:ext>
            </a:extLst>
          </p:cNvPr>
          <p:cNvSpPr/>
          <p:nvPr/>
        </p:nvSpPr>
        <p:spPr>
          <a:xfrm>
            <a:off x="3497675" y="2563196"/>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rgbClr val="C00000"/>
                </a:solidFill>
              </a:rPr>
              <a:t>Planung</a:t>
            </a:r>
          </a:p>
        </p:txBody>
      </p:sp>
      <p:sp>
        <p:nvSpPr>
          <p:cNvPr id="13" name="Ellipse 8">
            <a:extLst>
              <a:ext uri="{FF2B5EF4-FFF2-40B4-BE49-F238E27FC236}">
                <a16:creationId xmlns:a16="http://schemas.microsoft.com/office/drawing/2014/main" id="{7614AB94-D66A-6142-BC6C-3DC24CE68A40}"/>
              </a:ext>
            </a:extLst>
          </p:cNvPr>
          <p:cNvSpPr/>
          <p:nvPr/>
        </p:nvSpPr>
        <p:spPr>
          <a:xfrm>
            <a:off x="2091886" y="4105396"/>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rgbClr val="C00000"/>
                </a:solidFill>
              </a:rPr>
              <a:t>Steuerung</a:t>
            </a:r>
          </a:p>
        </p:txBody>
      </p:sp>
      <p:sp>
        <p:nvSpPr>
          <p:cNvPr id="14" name="Ellipse 9">
            <a:extLst>
              <a:ext uri="{FF2B5EF4-FFF2-40B4-BE49-F238E27FC236}">
                <a16:creationId xmlns:a16="http://schemas.microsoft.com/office/drawing/2014/main" id="{9A614A08-CDDE-CD4D-A01A-911C28455DB6}"/>
              </a:ext>
            </a:extLst>
          </p:cNvPr>
          <p:cNvSpPr/>
          <p:nvPr/>
        </p:nvSpPr>
        <p:spPr>
          <a:xfrm>
            <a:off x="4754528" y="3803203"/>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rgbClr val="C00000"/>
                </a:solidFill>
              </a:rPr>
              <a:t>Ausführung</a:t>
            </a:r>
          </a:p>
        </p:txBody>
      </p:sp>
      <p:cxnSp>
        <p:nvCxnSpPr>
          <p:cNvPr id="16" name="Gerade Verbindung mit Pfeil 15">
            <a:extLst>
              <a:ext uri="{FF2B5EF4-FFF2-40B4-BE49-F238E27FC236}">
                <a16:creationId xmlns:a16="http://schemas.microsoft.com/office/drawing/2014/main" id="{DF658AE2-0AAF-044E-967B-BCBCBA50A91F}"/>
              </a:ext>
            </a:extLst>
          </p:cNvPr>
          <p:cNvCxnSpPr>
            <a:cxnSpLocks/>
            <a:stCxn id="11" idx="5"/>
            <a:endCxn id="12" idx="2"/>
          </p:cNvCxnSpPr>
          <p:nvPr/>
        </p:nvCxnSpPr>
        <p:spPr>
          <a:xfrm>
            <a:off x="2906030" y="2654788"/>
            <a:ext cx="591645" cy="376460"/>
          </a:xfrm>
          <a:prstGeom prst="straightConnector1">
            <a:avLst/>
          </a:prstGeom>
          <a:ln w="28575">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6B26587E-0BB6-5340-8A12-2EE9AFC9FDC0}"/>
              </a:ext>
            </a:extLst>
          </p:cNvPr>
          <p:cNvCxnSpPr>
            <a:stCxn id="12" idx="4"/>
            <a:endCxn id="14" idx="1"/>
          </p:cNvCxnSpPr>
          <p:nvPr/>
        </p:nvCxnSpPr>
        <p:spPr>
          <a:xfrm>
            <a:off x="4469783" y="3499300"/>
            <a:ext cx="569469" cy="440992"/>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BB7BCA99-FA50-CB42-9438-056F0CF6A334}"/>
              </a:ext>
            </a:extLst>
          </p:cNvPr>
          <p:cNvCxnSpPr/>
          <p:nvPr/>
        </p:nvCxnSpPr>
        <p:spPr>
          <a:xfrm flipH="1">
            <a:off x="3962440" y="4270879"/>
            <a:ext cx="782862"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13973342-8C36-C24D-B6AE-B0589414FE83}"/>
              </a:ext>
            </a:extLst>
          </p:cNvPr>
          <p:cNvCxnSpPr/>
          <p:nvPr/>
        </p:nvCxnSpPr>
        <p:spPr>
          <a:xfrm>
            <a:off x="4036102" y="4573448"/>
            <a:ext cx="862442"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63C3648-FF81-0348-8269-487329EAC361}"/>
              </a:ext>
            </a:extLst>
          </p:cNvPr>
          <p:cNvCxnSpPr>
            <a:cxnSpLocks/>
            <a:endCxn id="15" idx="1"/>
          </p:cNvCxnSpPr>
          <p:nvPr/>
        </p:nvCxnSpPr>
        <p:spPr>
          <a:xfrm>
            <a:off x="6269198" y="4657896"/>
            <a:ext cx="1218326" cy="72255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5F4E67D6-926F-1342-B6B4-878BBDDCB977}"/>
              </a:ext>
            </a:extLst>
          </p:cNvPr>
          <p:cNvCxnSpPr>
            <a:stCxn id="13" idx="0"/>
            <a:endCxn id="12" idx="3"/>
          </p:cNvCxnSpPr>
          <p:nvPr/>
        </p:nvCxnSpPr>
        <p:spPr>
          <a:xfrm flipV="1">
            <a:off x="3063994" y="3362211"/>
            <a:ext cx="718405" cy="74318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Ellipse 21">
            <a:extLst>
              <a:ext uri="{FF2B5EF4-FFF2-40B4-BE49-F238E27FC236}">
                <a16:creationId xmlns:a16="http://schemas.microsoft.com/office/drawing/2014/main" id="{E89CDE53-CC72-CB41-A6AC-59574894C7F1}"/>
              </a:ext>
            </a:extLst>
          </p:cNvPr>
          <p:cNvSpPr/>
          <p:nvPr/>
        </p:nvSpPr>
        <p:spPr>
          <a:xfrm>
            <a:off x="2108932" y="4106727"/>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25" name="Ellipse 27">
            <a:extLst>
              <a:ext uri="{FF2B5EF4-FFF2-40B4-BE49-F238E27FC236}">
                <a16:creationId xmlns:a16="http://schemas.microsoft.com/office/drawing/2014/main" id="{1289926A-88A4-8246-9912-E57D51335CF5}"/>
              </a:ext>
            </a:extLst>
          </p:cNvPr>
          <p:cNvSpPr/>
          <p:nvPr/>
        </p:nvSpPr>
        <p:spPr>
          <a:xfrm>
            <a:off x="4755854" y="3804534"/>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29" name="Ellipse 8">
            <a:extLst>
              <a:ext uri="{FF2B5EF4-FFF2-40B4-BE49-F238E27FC236}">
                <a16:creationId xmlns:a16="http://schemas.microsoft.com/office/drawing/2014/main" id="{12259D55-D84C-B74A-AA4E-234CD8C8C67B}"/>
              </a:ext>
            </a:extLst>
          </p:cNvPr>
          <p:cNvSpPr/>
          <p:nvPr/>
        </p:nvSpPr>
        <p:spPr>
          <a:xfrm>
            <a:off x="2093212" y="4106727"/>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30" name="Ellipse 9">
            <a:extLst>
              <a:ext uri="{FF2B5EF4-FFF2-40B4-BE49-F238E27FC236}">
                <a16:creationId xmlns:a16="http://schemas.microsoft.com/office/drawing/2014/main" id="{56DAA351-CAF9-AD45-A3CE-7966E8217AA7}"/>
              </a:ext>
            </a:extLst>
          </p:cNvPr>
          <p:cNvSpPr/>
          <p:nvPr/>
        </p:nvSpPr>
        <p:spPr>
          <a:xfrm>
            <a:off x="4755854" y="3804534"/>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31" name="Ellipse 10">
            <a:extLst>
              <a:ext uri="{FF2B5EF4-FFF2-40B4-BE49-F238E27FC236}">
                <a16:creationId xmlns:a16="http://schemas.microsoft.com/office/drawing/2014/main" id="{3C9979D0-AEBE-7B4E-928B-A15C9A00F905}"/>
              </a:ext>
            </a:extLst>
          </p:cNvPr>
          <p:cNvSpPr/>
          <p:nvPr/>
        </p:nvSpPr>
        <p:spPr>
          <a:xfrm>
            <a:off x="7204126" y="5244694"/>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solidFill>
                  <a:srgbClr val="C00000"/>
                </a:solidFill>
              </a:rPr>
              <a:t>Abschluss</a:t>
            </a:r>
          </a:p>
        </p:txBody>
      </p:sp>
      <p:sp>
        <p:nvSpPr>
          <p:cNvPr id="2" name="Titel 1">
            <a:extLst>
              <a:ext uri="{FF2B5EF4-FFF2-40B4-BE49-F238E27FC236}">
                <a16:creationId xmlns:a16="http://schemas.microsoft.com/office/drawing/2014/main" id="{BA4404D1-8F09-9C46-B85D-C9A7005CBD67}"/>
              </a:ext>
            </a:extLst>
          </p:cNvPr>
          <p:cNvSpPr>
            <a:spLocks noGrp="1"/>
          </p:cNvSpPr>
          <p:nvPr>
            <p:ph type="title"/>
          </p:nvPr>
        </p:nvSpPr>
        <p:spPr/>
        <p:txBody>
          <a:bodyPr/>
          <a:lstStyle/>
          <a:p>
            <a:r>
              <a:rPr lang="de-DE" dirty="0"/>
              <a:t>Vertragsmanagement in den Projektphasen</a:t>
            </a:r>
          </a:p>
        </p:txBody>
      </p:sp>
      <p:sp>
        <p:nvSpPr>
          <p:cNvPr id="10" name="Inhaltsplatzhalter 4">
            <a:extLst>
              <a:ext uri="{FF2B5EF4-FFF2-40B4-BE49-F238E27FC236}">
                <a16:creationId xmlns:a16="http://schemas.microsoft.com/office/drawing/2014/main" id="{7045718F-575C-2C4A-B979-36AFF2434D38}"/>
              </a:ext>
            </a:extLst>
          </p:cNvPr>
          <p:cNvSpPr>
            <a:spLocks noGrp="1"/>
          </p:cNvSpPr>
          <p:nvPr>
            <p:ph idx="1"/>
          </p:nvPr>
        </p:nvSpPr>
        <p:spPr>
          <a:xfrm>
            <a:off x="999768" y="1830387"/>
            <a:ext cx="8229600" cy="4525963"/>
          </a:xfrm>
        </p:spPr>
        <p:txBody>
          <a:bodyPr/>
          <a:lstStyle/>
          <a:p>
            <a:pPr marL="0" indent="0" algn="r">
              <a:buNone/>
            </a:pPr>
            <a:r>
              <a:rPr lang="de-DE" dirty="0"/>
              <a:t>Prozessgruppen im</a:t>
            </a:r>
            <a:br>
              <a:rPr lang="de-DE" dirty="0"/>
            </a:br>
            <a:r>
              <a:rPr lang="de-DE" dirty="0"/>
              <a:t>Projektmanagement</a:t>
            </a:r>
          </a:p>
          <a:p>
            <a:pPr marL="0" indent="0" algn="r">
              <a:buNone/>
            </a:pPr>
            <a:r>
              <a:rPr lang="de-DE" dirty="0"/>
              <a:t>nach PMI</a:t>
            </a:r>
          </a:p>
        </p:txBody>
      </p:sp>
      <p:sp>
        <p:nvSpPr>
          <p:cNvPr id="4" name="Fußzeilenplatzhalter 3">
            <a:extLst>
              <a:ext uri="{FF2B5EF4-FFF2-40B4-BE49-F238E27FC236}">
                <a16:creationId xmlns:a16="http://schemas.microsoft.com/office/drawing/2014/main" id="{B8BD7505-D518-3844-AC10-90661120F327}"/>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55565BFE-8E54-7F47-887F-D879D5B49BCA}"/>
              </a:ext>
            </a:extLst>
          </p:cNvPr>
          <p:cNvSpPr>
            <a:spLocks noGrp="1"/>
          </p:cNvSpPr>
          <p:nvPr>
            <p:ph type="sldNum" sz="quarter" idx="12"/>
          </p:nvPr>
        </p:nvSpPr>
        <p:spPr/>
        <p:txBody>
          <a:bodyPr/>
          <a:lstStyle/>
          <a:p>
            <a:fld id="{1BCAFC7E-7E8D-A446-BFC0-FAB5FA744264}" type="slidenum">
              <a:rPr lang="de-DE" smtClean="0"/>
              <a:t>12</a:t>
            </a:fld>
            <a:endParaRPr lang="de-DE"/>
          </a:p>
        </p:txBody>
      </p:sp>
      <p:sp>
        <p:nvSpPr>
          <p:cNvPr id="15" name="Ellipse 10">
            <a:extLst>
              <a:ext uri="{FF2B5EF4-FFF2-40B4-BE49-F238E27FC236}">
                <a16:creationId xmlns:a16="http://schemas.microsoft.com/office/drawing/2014/main" id="{0A0EC439-0E77-FD4B-9047-92B088BA9A0C}"/>
              </a:ext>
            </a:extLst>
          </p:cNvPr>
          <p:cNvSpPr/>
          <p:nvPr/>
        </p:nvSpPr>
        <p:spPr>
          <a:xfrm>
            <a:off x="7202800" y="5243363"/>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
        <p:nvSpPr>
          <p:cNvPr id="22" name="Ellipse 24">
            <a:extLst>
              <a:ext uri="{FF2B5EF4-FFF2-40B4-BE49-F238E27FC236}">
                <a16:creationId xmlns:a16="http://schemas.microsoft.com/office/drawing/2014/main" id="{5E662D27-5309-EC4D-96C8-F8A68CB12BFF}"/>
              </a:ext>
            </a:extLst>
          </p:cNvPr>
          <p:cNvSpPr/>
          <p:nvPr/>
        </p:nvSpPr>
        <p:spPr>
          <a:xfrm>
            <a:off x="7212943" y="5244694"/>
            <a:ext cx="1944216" cy="936104"/>
          </a:xfrm>
          <a:prstGeom prst="ellipse">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solidFill>
                <a:srgbClr val="C00000"/>
              </a:solidFill>
            </a:endParaRPr>
          </a:p>
        </p:txBody>
      </p:sp>
    </p:spTree>
    <p:extLst>
      <p:ext uri="{BB962C8B-B14F-4D97-AF65-F5344CB8AC3E}">
        <p14:creationId xmlns:p14="http://schemas.microsoft.com/office/powerpoint/2010/main" val="23539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0" grpId="0" animBg="1"/>
      <p:bldP spid="49"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ABC4E-6270-304A-AB75-43BC9929CE63}"/>
              </a:ext>
            </a:extLst>
          </p:cNvPr>
          <p:cNvSpPr>
            <a:spLocks noGrp="1"/>
          </p:cNvSpPr>
          <p:nvPr>
            <p:ph type="title"/>
          </p:nvPr>
        </p:nvSpPr>
        <p:spPr/>
        <p:txBody>
          <a:bodyPr/>
          <a:lstStyle/>
          <a:p>
            <a:r>
              <a:rPr lang="de-DE" dirty="0"/>
              <a:t>Zusätzliche Punkte zum Vertragstyp</a:t>
            </a:r>
          </a:p>
        </p:txBody>
      </p:sp>
      <p:sp>
        <p:nvSpPr>
          <p:cNvPr id="3" name="Inhaltsplatzhalter 2">
            <a:extLst>
              <a:ext uri="{FF2B5EF4-FFF2-40B4-BE49-F238E27FC236}">
                <a16:creationId xmlns:a16="http://schemas.microsoft.com/office/drawing/2014/main" id="{F1E83C17-90DF-4745-9862-0F4FCB200FAB}"/>
              </a:ext>
            </a:extLst>
          </p:cNvPr>
          <p:cNvSpPr>
            <a:spLocks noGrp="1"/>
          </p:cNvSpPr>
          <p:nvPr>
            <p:ph idx="1"/>
          </p:nvPr>
        </p:nvSpPr>
        <p:spPr/>
        <p:txBody>
          <a:bodyPr/>
          <a:lstStyle/>
          <a:p>
            <a:r>
              <a:rPr lang="de-DE" dirty="0"/>
              <a:t>Der Vertragsinhalt bestimmt den Vertragstyp, nicht die Bezeichnung</a:t>
            </a:r>
          </a:p>
          <a:p>
            <a:r>
              <a:rPr lang="de-DE" dirty="0"/>
              <a:t>In der Praxis gibt es häufig gemischte Verträge</a:t>
            </a:r>
          </a:p>
          <a:p>
            <a:r>
              <a:rPr lang="de-DE" dirty="0"/>
              <a:t>Der Vertragstyp (Werk- oder Dienstleistung) bestimmt nicht direkt das Vergütungsmodell (Festpreis oder variable Vergütung)</a:t>
            </a:r>
          </a:p>
          <a:p>
            <a:r>
              <a:rPr lang="de-DE" dirty="0"/>
              <a:t>Durch den Risikoaufschlag bei Festpreis-Angeboten entstehen i.a. höhere Kosten für den Kunden als bei einer Bezahlung nach Aufwand.</a:t>
            </a:r>
          </a:p>
        </p:txBody>
      </p:sp>
      <p:sp>
        <p:nvSpPr>
          <p:cNvPr id="4" name="Fußzeilenplatzhalter 3">
            <a:extLst>
              <a:ext uri="{FF2B5EF4-FFF2-40B4-BE49-F238E27FC236}">
                <a16:creationId xmlns:a16="http://schemas.microsoft.com/office/drawing/2014/main" id="{16C8BE0C-C7B7-3842-9BBC-B7AD2EC23E6E}"/>
              </a:ext>
            </a:extLst>
          </p:cNvPr>
          <p:cNvSpPr>
            <a:spLocks noGrp="1"/>
          </p:cNvSpPr>
          <p:nvPr>
            <p:ph type="ftr" sz="quarter" idx="11"/>
          </p:nvPr>
        </p:nvSpPr>
        <p:spPr/>
        <p:txBody>
          <a:bodyPr/>
          <a:lstStyle/>
          <a:p>
            <a:r>
              <a:rPr lang="de-DE" dirty="0"/>
              <a:t>Dienstvertrag vs. Werkvertrag in der IT</a:t>
            </a:r>
          </a:p>
        </p:txBody>
      </p:sp>
      <p:sp>
        <p:nvSpPr>
          <p:cNvPr id="5" name="Foliennummernplatzhalter 4">
            <a:extLst>
              <a:ext uri="{FF2B5EF4-FFF2-40B4-BE49-F238E27FC236}">
                <a16:creationId xmlns:a16="http://schemas.microsoft.com/office/drawing/2014/main" id="{A42814A2-66B4-3C44-8A9D-BE2B6690C639}"/>
              </a:ext>
            </a:extLst>
          </p:cNvPr>
          <p:cNvSpPr>
            <a:spLocks noGrp="1"/>
          </p:cNvSpPr>
          <p:nvPr>
            <p:ph type="sldNum" sz="quarter" idx="12"/>
          </p:nvPr>
        </p:nvSpPr>
        <p:spPr/>
        <p:txBody>
          <a:bodyPr/>
          <a:lstStyle/>
          <a:p>
            <a:fld id="{1BCAFC7E-7E8D-A446-BFC0-FAB5FA744264}" type="slidenum">
              <a:rPr lang="de-DE" smtClean="0"/>
              <a:t>13</a:t>
            </a:fld>
            <a:endParaRPr lang="de-DE"/>
          </a:p>
        </p:txBody>
      </p:sp>
    </p:spTree>
    <p:extLst>
      <p:ext uri="{BB962C8B-B14F-4D97-AF65-F5344CB8AC3E}">
        <p14:creationId xmlns:p14="http://schemas.microsoft.com/office/powerpoint/2010/main" val="290185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15BB1-5948-ED45-921D-75CE7AAC1494}"/>
              </a:ext>
            </a:extLst>
          </p:cNvPr>
          <p:cNvSpPr>
            <a:spLocks noGrp="1"/>
          </p:cNvSpPr>
          <p:nvPr>
            <p:ph type="title"/>
          </p:nvPr>
        </p:nvSpPr>
        <p:spPr/>
        <p:txBody>
          <a:bodyPr/>
          <a:lstStyle/>
          <a:p>
            <a:r>
              <a:rPr lang="de-DE" dirty="0"/>
              <a:t>Was kann sonst noch eine Rolle spielen?</a:t>
            </a:r>
          </a:p>
        </p:txBody>
      </p:sp>
      <p:sp>
        <p:nvSpPr>
          <p:cNvPr id="3" name="Inhaltsplatzhalter 2">
            <a:extLst>
              <a:ext uri="{FF2B5EF4-FFF2-40B4-BE49-F238E27FC236}">
                <a16:creationId xmlns:a16="http://schemas.microsoft.com/office/drawing/2014/main" id="{95B0A73C-9CDE-944C-8011-5BD48759B108}"/>
              </a:ext>
            </a:extLst>
          </p:cNvPr>
          <p:cNvSpPr>
            <a:spLocks noGrp="1"/>
          </p:cNvSpPr>
          <p:nvPr>
            <p:ph idx="1"/>
          </p:nvPr>
        </p:nvSpPr>
        <p:spPr>
          <a:xfrm>
            <a:off x="838200" y="1825625"/>
            <a:ext cx="10770704" cy="4351338"/>
          </a:xfrm>
        </p:spPr>
        <p:txBody>
          <a:bodyPr/>
          <a:lstStyle/>
          <a:p>
            <a:r>
              <a:rPr lang="de-DE" dirty="0"/>
              <a:t>Kommerzielle Erwägungen (z.B. bei einem Neukunden das erste Projekt als Festpreisvertrag zu akquirieren um später Folgeaufträge zu erhalten)</a:t>
            </a:r>
          </a:p>
          <a:p>
            <a:r>
              <a:rPr lang="de-DE" dirty="0"/>
              <a:t>Ist der Kunde in der Lage zur Zusammenarbeit (hat er die Kapazitäten und das </a:t>
            </a:r>
            <a:r>
              <a:rPr lang="de-DE" dirty="0" err="1"/>
              <a:t>Know-How</a:t>
            </a:r>
            <a:r>
              <a:rPr lang="de-DE" dirty="0"/>
              <a:t>?)</a:t>
            </a:r>
          </a:p>
          <a:p>
            <a:pPr lvl="0"/>
            <a:r>
              <a:rPr lang="de-DE" dirty="0"/>
              <a:t>Bei einem Festpreisprojekt hat der Kunde wenig Transparenz über Indikatoren wie den Budgetverbrauch im Verhältnis zur Projekt­laufzeit.</a:t>
            </a:r>
          </a:p>
          <a:p>
            <a:pPr lvl="0"/>
            <a:r>
              <a:rPr lang="de-DE" dirty="0"/>
              <a:t>Ein Dienstleistungsvertrag vereinfacht die kontinuierliche Unterstützung des Kunden bei </a:t>
            </a:r>
            <a:r>
              <a:rPr lang="de-DE" dirty="0" err="1"/>
              <a:t>Scope</a:t>
            </a:r>
            <a:r>
              <a:rPr lang="de-DE" dirty="0"/>
              <a:t>-Änderungen.</a:t>
            </a:r>
          </a:p>
        </p:txBody>
      </p:sp>
      <p:sp>
        <p:nvSpPr>
          <p:cNvPr id="4" name="Fußzeilenplatzhalter 3">
            <a:extLst>
              <a:ext uri="{FF2B5EF4-FFF2-40B4-BE49-F238E27FC236}">
                <a16:creationId xmlns:a16="http://schemas.microsoft.com/office/drawing/2014/main" id="{501480C1-3A65-4343-B297-1A8EBFF36823}"/>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49EB4B94-E34B-FC46-92C7-B98D8F70FD8E}"/>
              </a:ext>
            </a:extLst>
          </p:cNvPr>
          <p:cNvSpPr>
            <a:spLocks noGrp="1"/>
          </p:cNvSpPr>
          <p:nvPr>
            <p:ph type="sldNum" sz="quarter" idx="12"/>
          </p:nvPr>
        </p:nvSpPr>
        <p:spPr/>
        <p:txBody>
          <a:bodyPr/>
          <a:lstStyle/>
          <a:p>
            <a:fld id="{1BCAFC7E-7E8D-A446-BFC0-FAB5FA744264}" type="slidenum">
              <a:rPr lang="de-DE" smtClean="0"/>
              <a:t>14</a:t>
            </a:fld>
            <a:endParaRPr lang="de-DE"/>
          </a:p>
        </p:txBody>
      </p:sp>
    </p:spTree>
    <p:extLst>
      <p:ext uri="{BB962C8B-B14F-4D97-AF65-F5344CB8AC3E}">
        <p14:creationId xmlns:p14="http://schemas.microsoft.com/office/powerpoint/2010/main" val="342664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D3AA-362F-1F4E-A8ED-3FA2168616B8}"/>
              </a:ext>
            </a:extLst>
          </p:cNvPr>
          <p:cNvSpPr>
            <a:spLocks noGrp="1"/>
          </p:cNvSpPr>
          <p:nvPr>
            <p:ph type="title"/>
          </p:nvPr>
        </p:nvSpPr>
        <p:spPr/>
        <p:txBody>
          <a:bodyPr/>
          <a:lstStyle/>
          <a:p>
            <a:r>
              <a:rPr lang="de-DE" dirty="0"/>
              <a:t>Ansätze für Verträge in der IT</a:t>
            </a:r>
          </a:p>
        </p:txBody>
      </p:sp>
      <p:sp>
        <p:nvSpPr>
          <p:cNvPr id="3" name="Inhaltsplatzhalter 2">
            <a:extLst>
              <a:ext uri="{FF2B5EF4-FFF2-40B4-BE49-F238E27FC236}">
                <a16:creationId xmlns:a16="http://schemas.microsoft.com/office/drawing/2014/main" id="{5401EFF4-EBE5-4644-9B5E-715CDE49396F}"/>
              </a:ext>
            </a:extLst>
          </p:cNvPr>
          <p:cNvSpPr>
            <a:spLocks noGrp="1"/>
          </p:cNvSpPr>
          <p:nvPr>
            <p:ph idx="1"/>
          </p:nvPr>
        </p:nvSpPr>
        <p:spPr/>
        <p:txBody>
          <a:bodyPr>
            <a:normAutofit/>
          </a:bodyPr>
          <a:lstStyle/>
          <a:p>
            <a:pPr marL="0" indent="0">
              <a:spcAft>
                <a:spcPts val="1200"/>
              </a:spcAft>
              <a:buNone/>
            </a:pPr>
            <a:r>
              <a:rPr lang="de-DE" dirty="0"/>
              <a:t>Zwei Beispiele für Ansätze um die Nachfrage von Festpreisverträgen bei unvollständiger Spezifikation zu lösen:</a:t>
            </a:r>
          </a:p>
          <a:p>
            <a:pPr>
              <a:spcAft>
                <a:spcPts val="1200"/>
              </a:spcAft>
            </a:pPr>
            <a:r>
              <a:rPr lang="de-DE" dirty="0"/>
              <a:t>Work-</a:t>
            </a:r>
            <a:r>
              <a:rPr lang="de-DE" dirty="0" err="1"/>
              <a:t>To</a:t>
            </a:r>
            <a:r>
              <a:rPr lang="de-DE" dirty="0"/>
              <a:t>-Budget</a:t>
            </a:r>
          </a:p>
          <a:p>
            <a:pPr>
              <a:spcAft>
                <a:spcPts val="1200"/>
              </a:spcAft>
            </a:pPr>
            <a:r>
              <a:rPr lang="de-DE" dirty="0"/>
              <a:t>Target-Preis-Modell</a:t>
            </a:r>
          </a:p>
        </p:txBody>
      </p:sp>
      <p:sp>
        <p:nvSpPr>
          <p:cNvPr id="4" name="Fußzeilenplatzhalter 3">
            <a:extLst>
              <a:ext uri="{FF2B5EF4-FFF2-40B4-BE49-F238E27FC236}">
                <a16:creationId xmlns:a16="http://schemas.microsoft.com/office/drawing/2014/main" id="{943AABA8-8981-3C4C-89C2-00926F208ABA}"/>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0D9A757F-94AA-BD44-976D-619373F67324}"/>
              </a:ext>
            </a:extLst>
          </p:cNvPr>
          <p:cNvSpPr>
            <a:spLocks noGrp="1"/>
          </p:cNvSpPr>
          <p:nvPr>
            <p:ph type="sldNum" sz="quarter" idx="12"/>
          </p:nvPr>
        </p:nvSpPr>
        <p:spPr/>
        <p:txBody>
          <a:bodyPr/>
          <a:lstStyle/>
          <a:p>
            <a:fld id="{1BCAFC7E-7E8D-A446-BFC0-FAB5FA744264}" type="slidenum">
              <a:rPr lang="de-DE" smtClean="0"/>
              <a:t>15</a:t>
            </a:fld>
            <a:endParaRPr lang="de-DE"/>
          </a:p>
        </p:txBody>
      </p:sp>
    </p:spTree>
    <p:extLst>
      <p:ext uri="{BB962C8B-B14F-4D97-AF65-F5344CB8AC3E}">
        <p14:creationId xmlns:p14="http://schemas.microsoft.com/office/powerpoint/2010/main" val="4091006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143E0-C9CE-A345-AEBC-BC3448B70BC4}"/>
              </a:ext>
            </a:extLst>
          </p:cNvPr>
          <p:cNvSpPr>
            <a:spLocks noGrp="1"/>
          </p:cNvSpPr>
          <p:nvPr>
            <p:ph type="title"/>
          </p:nvPr>
        </p:nvSpPr>
        <p:spPr/>
        <p:txBody>
          <a:bodyPr/>
          <a:lstStyle/>
          <a:p>
            <a:r>
              <a:rPr lang="de-DE"/>
              <a:t>Work-to-Budget 1/2</a:t>
            </a:r>
            <a:endParaRPr lang="de-DE" dirty="0"/>
          </a:p>
        </p:txBody>
      </p:sp>
      <p:sp>
        <p:nvSpPr>
          <p:cNvPr id="3" name="Inhaltsplatzhalter 2">
            <a:extLst>
              <a:ext uri="{FF2B5EF4-FFF2-40B4-BE49-F238E27FC236}">
                <a16:creationId xmlns:a16="http://schemas.microsoft.com/office/drawing/2014/main" id="{C7B37A37-C4B9-964E-95C7-EAB63195E0FE}"/>
              </a:ext>
            </a:extLst>
          </p:cNvPr>
          <p:cNvSpPr>
            <a:spLocks noGrp="1"/>
          </p:cNvSpPr>
          <p:nvPr>
            <p:ph idx="1"/>
          </p:nvPr>
        </p:nvSpPr>
        <p:spPr>
          <a:xfrm>
            <a:off x="838200" y="1825625"/>
            <a:ext cx="10396993" cy="4351338"/>
          </a:xfrm>
        </p:spPr>
        <p:txBody>
          <a:bodyPr>
            <a:normAutofit/>
          </a:bodyPr>
          <a:lstStyle/>
          <a:p>
            <a:r>
              <a:rPr lang="de-DE" dirty="0"/>
              <a:t>Siehe Artikel </a:t>
            </a:r>
            <a:r>
              <a:rPr lang="de-DE" dirty="0">
                <a:hlinkClick r:id="rId3"/>
              </a:rPr>
              <a:t>„Work-to-Budget“ – den Leistungsumfang nach dem Kundennutzen steuern</a:t>
            </a:r>
            <a:r>
              <a:rPr lang="de-DE" dirty="0"/>
              <a:t>, Dr. Matthias Eberspächer und Ralf Neubauer, 2012 im </a:t>
            </a:r>
            <a:r>
              <a:rPr lang="de-DE" dirty="0" err="1"/>
              <a:t>projektmagazin</a:t>
            </a:r>
            <a:endParaRPr lang="de-DE" dirty="0"/>
          </a:p>
          <a:p>
            <a:r>
              <a:rPr lang="de-DE" dirty="0"/>
              <a:t>Pragmatische Herangehensweise für das Dilemma ein Projekt ohne exakte Spezifikation als Werkvertrag und mit verbindlichen Liefertermin anzubieten</a:t>
            </a:r>
          </a:p>
          <a:p>
            <a:r>
              <a:rPr lang="de-DE" dirty="0"/>
              <a:t>Ziel ist die effiziente Realisierung des Kundennutzens mit einer konsequenten Ausrichtung auf die Business-Ziele (schlanke Lösung)</a:t>
            </a:r>
          </a:p>
        </p:txBody>
      </p:sp>
      <p:sp>
        <p:nvSpPr>
          <p:cNvPr id="4" name="Fußzeilenplatzhalter 3">
            <a:extLst>
              <a:ext uri="{FF2B5EF4-FFF2-40B4-BE49-F238E27FC236}">
                <a16:creationId xmlns:a16="http://schemas.microsoft.com/office/drawing/2014/main" id="{3918123D-3198-D54D-AE3C-D98277096DD5}"/>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66339F6A-A9ED-2145-A477-C519BE453B0A}"/>
              </a:ext>
            </a:extLst>
          </p:cNvPr>
          <p:cNvSpPr>
            <a:spLocks noGrp="1"/>
          </p:cNvSpPr>
          <p:nvPr>
            <p:ph type="sldNum" sz="quarter" idx="12"/>
          </p:nvPr>
        </p:nvSpPr>
        <p:spPr/>
        <p:txBody>
          <a:bodyPr/>
          <a:lstStyle/>
          <a:p>
            <a:fld id="{1BCAFC7E-7E8D-A446-BFC0-FAB5FA744264}" type="slidenum">
              <a:rPr lang="de-DE" smtClean="0"/>
              <a:t>16</a:t>
            </a:fld>
            <a:endParaRPr lang="de-DE"/>
          </a:p>
        </p:txBody>
      </p:sp>
    </p:spTree>
    <p:extLst>
      <p:ext uri="{BB962C8B-B14F-4D97-AF65-F5344CB8AC3E}">
        <p14:creationId xmlns:p14="http://schemas.microsoft.com/office/powerpoint/2010/main" val="294398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chemeClr val="accent4">
                <a:lumMod val="0"/>
                <a:lumOff val="100000"/>
              </a:schemeClr>
            </a:gs>
            <a:gs pos="100000">
              <a:schemeClr val="accent4">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143E0-C9CE-A345-AEBC-BC3448B70BC4}"/>
              </a:ext>
            </a:extLst>
          </p:cNvPr>
          <p:cNvSpPr>
            <a:spLocks noGrp="1"/>
          </p:cNvSpPr>
          <p:nvPr>
            <p:ph type="title"/>
          </p:nvPr>
        </p:nvSpPr>
        <p:spPr/>
        <p:txBody>
          <a:bodyPr/>
          <a:lstStyle/>
          <a:p>
            <a:r>
              <a:rPr lang="de-DE"/>
              <a:t>Work-to-Budget 2/2</a:t>
            </a:r>
            <a:endParaRPr lang="de-DE" dirty="0"/>
          </a:p>
        </p:txBody>
      </p:sp>
      <p:sp>
        <p:nvSpPr>
          <p:cNvPr id="3" name="Inhaltsplatzhalter 2">
            <a:extLst>
              <a:ext uri="{FF2B5EF4-FFF2-40B4-BE49-F238E27FC236}">
                <a16:creationId xmlns:a16="http://schemas.microsoft.com/office/drawing/2014/main" id="{C7B37A37-C4B9-964E-95C7-EAB63195E0FE}"/>
              </a:ext>
            </a:extLst>
          </p:cNvPr>
          <p:cNvSpPr>
            <a:spLocks noGrp="1"/>
          </p:cNvSpPr>
          <p:nvPr>
            <p:ph idx="1"/>
          </p:nvPr>
        </p:nvSpPr>
        <p:spPr>
          <a:xfrm>
            <a:off x="838200" y="1825625"/>
            <a:ext cx="10693400" cy="4351338"/>
          </a:xfrm>
        </p:spPr>
        <p:txBody>
          <a:bodyPr>
            <a:normAutofit fontScale="92500" lnSpcReduction="10000"/>
          </a:bodyPr>
          <a:lstStyle/>
          <a:p>
            <a:pPr marL="514350" indent="-514350">
              <a:buFont typeface="+mj-lt"/>
              <a:buAutoNum type="arabicPeriod"/>
            </a:pPr>
            <a:r>
              <a:rPr lang="de-DE" dirty="0"/>
              <a:t>4h-Workshop zur Auflistung der Business-Ziele mit dem Kunden, dann die Ziele in eine priorisierte Reihenfolge bringen und schrittweise auf die unbedingt notwendigen Kern-Ziele reduzieren</a:t>
            </a:r>
          </a:p>
          <a:p>
            <a:pPr marL="514350" indent="-514350">
              <a:buFont typeface="+mj-lt"/>
              <a:buAutoNum type="arabicPeriod"/>
            </a:pPr>
            <a:r>
              <a:rPr lang="de-DE" dirty="0"/>
              <a:t>Entsprechend der Kern-Ziele eine möglichst einfache Lösung entwickeln und in einer Skizze darstellen</a:t>
            </a:r>
          </a:p>
          <a:p>
            <a:pPr marL="514350" indent="-514350">
              <a:buFont typeface="+mj-lt"/>
              <a:buAutoNum type="arabicPeriod"/>
            </a:pPr>
            <a:r>
              <a:rPr lang="de-DE" dirty="0"/>
              <a:t>Auf dieser Basis ein </a:t>
            </a:r>
            <a:r>
              <a:rPr lang="de-DE" dirty="0" err="1"/>
              <a:t>Bottum-Up</a:t>
            </a:r>
            <a:r>
              <a:rPr lang="de-DE" dirty="0"/>
              <a:t> Aufwandsschätzung durchführen</a:t>
            </a:r>
          </a:p>
          <a:p>
            <a:pPr marL="514350" indent="-514350">
              <a:buFont typeface="+mj-lt"/>
              <a:buAutoNum type="arabicPeriod"/>
            </a:pPr>
            <a:r>
              <a:rPr lang="de-DE" dirty="0"/>
              <a:t>Vertrag mit dem Kunden mit den gemeinsam identifizierten Kernzielen, der Systemskizze, einem Festpreis und dem Liefertermin.</a:t>
            </a:r>
          </a:p>
          <a:p>
            <a:pPr marL="514350" indent="-514350">
              <a:buFont typeface="+mj-lt"/>
              <a:buAutoNum type="arabicPeriod"/>
            </a:pPr>
            <a:r>
              <a:rPr lang="de-DE" dirty="0"/>
              <a:t>Partnerschaftliche Durchführung des Projektes und kontinuierliche Abstimmungsrunden mit dem Kunden während der Umsetzungsphase</a:t>
            </a:r>
            <a:br>
              <a:rPr lang="de-DE" dirty="0"/>
            </a:br>
            <a:endParaRPr lang="de-DE" dirty="0"/>
          </a:p>
        </p:txBody>
      </p:sp>
      <p:sp>
        <p:nvSpPr>
          <p:cNvPr id="4" name="Fußzeilenplatzhalter 3">
            <a:extLst>
              <a:ext uri="{FF2B5EF4-FFF2-40B4-BE49-F238E27FC236}">
                <a16:creationId xmlns:a16="http://schemas.microsoft.com/office/drawing/2014/main" id="{3918123D-3198-D54D-AE3C-D98277096DD5}"/>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66339F6A-A9ED-2145-A477-C519BE453B0A}"/>
              </a:ext>
            </a:extLst>
          </p:cNvPr>
          <p:cNvSpPr>
            <a:spLocks noGrp="1"/>
          </p:cNvSpPr>
          <p:nvPr>
            <p:ph type="sldNum" sz="quarter" idx="12"/>
          </p:nvPr>
        </p:nvSpPr>
        <p:spPr/>
        <p:txBody>
          <a:bodyPr/>
          <a:lstStyle/>
          <a:p>
            <a:fld id="{1BCAFC7E-7E8D-A446-BFC0-FAB5FA744264}" type="slidenum">
              <a:rPr lang="de-DE" smtClean="0"/>
              <a:t>17</a:t>
            </a:fld>
            <a:endParaRPr lang="de-DE"/>
          </a:p>
        </p:txBody>
      </p:sp>
    </p:spTree>
    <p:extLst>
      <p:ext uri="{BB962C8B-B14F-4D97-AF65-F5344CB8AC3E}">
        <p14:creationId xmlns:p14="http://schemas.microsoft.com/office/powerpoint/2010/main" val="265258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F73E1-7F11-1D42-AEE5-C4DDC57B36DF}"/>
              </a:ext>
            </a:extLst>
          </p:cNvPr>
          <p:cNvSpPr>
            <a:spLocks noGrp="1"/>
          </p:cNvSpPr>
          <p:nvPr>
            <p:ph type="title"/>
          </p:nvPr>
        </p:nvSpPr>
        <p:spPr/>
        <p:txBody>
          <a:bodyPr/>
          <a:lstStyle/>
          <a:p>
            <a:r>
              <a:rPr lang="de-DE" dirty="0"/>
              <a:t>Target-Preis-Modell 1/2</a:t>
            </a:r>
          </a:p>
        </p:txBody>
      </p:sp>
      <p:sp>
        <p:nvSpPr>
          <p:cNvPr id="3" name="Inhaltsplatzhalter 2">
            <a:extLst>
              <a:ext uri="{FF2B5EF4-FFF2-40B4-BE49-F238E27FC236}">
                <a16:creationId xmlns:a16="http://schemas.microsoft.com/office/drawing/2014/main" id="{06B59DA3-63E4-EE40-91FB-A2710EBC3506}"/>
              </a:ext>
            </a:extLst>
          </p:cNvPr>
          <p:cNvSpPr>
            <a:spLocks noGrp="1"/>
          </p:cNvSpPr>
          <p:nvPr>
            <p:ph idx="1"/>
          </p:nvPr>
        </p:nvSpPr>
        <p:spPr/>
        <p:txBody>
          <a:bodyPr>
            <a:normAutofit/>
          </a:bodyPr>
          <a:lstStyle/>
          <a:p>
            <a:r>
              <a:rPr lang="de-DE" dirty="0"/>
              <a:t>Siehe Artikel </a:t>
            </a:r>
            <a:r>
              <a:rPr lang="de-DE" dirty="0">
                <a:hlinkClick r:id="rId3"/>
              </a:rPr>
              <a:t>Trügerischer Schutz: Festpreise für Software-Entwicklungsprojekte</a:t>
            </a:r>
            <a:r>
              <a:rPr lang="de-DE" dirty="0"/>
              <a:t> von Reinhard P. </a:t>
            </a:r>
            <a:r>
              <a:rPr lang="de-DE" dirty="0" err="1"/>
              <a:t>Oechtering</a:t>
            </a:r>
            <a:r>
              <a:rPr lang="de-DE" dirty="0"/>
              <a:t> im </a:t>
            </a:r>
            <a:r>
              <a:rPr lang="de-DE" dirty="0" err="1"/>
              <a:t>projektmagazin</a:t>
            </a:r>
            <a:endParaRPr lang="de-DE" dirty="0"/>
          </a:p>
          <a:p>
            <a:r>
              <a:rPr lang="de-DE" dirty="0"/>
              <a:t>Problem ist die unterschiedliche Auslegung eines Festpreisvertrages, wenn z.B. der Auftragnehmer schon das Budget ausgeschöpft hat, wird er den Leistungsumfang so restriktiv wir möglich auslegen</a:t>
            </a:r>
          </a:p>
        </p:txBody>
      </p:sp>
      <p:sp>
        <p:nvSpPr>
          <p:cNvPr id="4" name="Fußzeilenplatzhalter 3">
            <a:extLst>
              <a:ext uri="{FF2B5EF4-FFF2-40B4-BE49-F238E27FC236}">
                <a16:creationId xmlns:a16="http://schemas.microsoft.com/office/drawing/2014/main" id="{60BF0CBD-DB6B-B946-8277-E476E70077B7}"/>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ABE94D92-05F0-5449-8632-0E4A48BEA01F}"/>
              </a:ext>
            </a:extLst>
          </p:cNvPr>
          <p:cNvSpPr>
            <a:spLocks noGrp="1"/>
          </p:cNvSpPr>
          <p:nvPr>
            <p:ph type="sldNum" sz="quarter" idx="12"/>
          </p:nvPr>
        </p:nvSpPr>
        <p:spPr/>
        <p:txBody>
          <a:bodyPr/>
          <a:lstStyle/>
          <a:p>
            <a:fld id="{1BCAFC7E-7E8D-A446-BFC0-FAB5FA744264}" type="slidenum">
              <a:rPr lang="de-DE" smtClean="0"/>
              <a:t>18</a:t>
            </a:fld>
            <a:endParaRPr lang="de-DE"/>
          </a:p>
        </p:txBody>
      </p:sp>
    </p:spTree>
    <p:extLst>
      <p:ext uri="{BB962C8B-B14F-4D97-AF65-F5344CB8AC3E}">
        <p14:creationId xmlns:p14="http://schemas.microsoft.com/office/powerpoint/2010/main" val="348279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F73E1-7F11-1D42-AEE5-C4DDC57B36DF}"/>
              </a:ext>
            </a:extLst>
          </p:cNvPr>
          <p:cNvSpPr>
            <a:spLocks noGrp="1"/>
          </p:cNvSpPr>
          <p:nvPr>
            <p:ph type="title"/>
          </p:nvPr>
        </p:nvSpPr>
        <p:spPr/>
        <p:txBody>
          <a:bodyPr/>
          <a:lstStyle/>
          <a:p>
            <a:r>
              <a:rPr lang="de-DE" dirty="0"/>
              <a:t>Target-Preis-Modell 2/2</a:t>
            </a:r>
          </a:p>
        </p:txBody>
      </p:sp>
      <p:sp>
        <p:nvSpPr>
          <p:cNvPr id="3" name="Inhaltsplatzhalter 2">
            <a:extLst>
              <a:ext uri="{FF2B5EF4-FFF2-40B4-BE49-F238E27FC236}">
                <a16:creationId xmlns:a16="http://schemas.microsoft.com/office/drawing/2014/main" id="{06B59DA3-63E4-EE40-91FB-A2710EBC3506}"/>
              </a:ext>
            </a:extLst>
          </p:cNvPr>
          <p:cNvSpPr>
            <a:spLocks noGrp="1"/>
          </p:cNvSpPr>
          <p:nvPr>
            <p:ph idx="1"/>
          </p:nvPr>
        </p:nvSpPr>
        <p:spPr/>
        <p:txBody>
          <a:bodyPr>
            <a:normAutofit/>
          </a:bodyPr>
          <a:lstStyle/>
          <a:p>
            <a:r>
              <a:rPr lang="de-DE" dirty="0"/>
              <a:t>Lösung: ein time &amp; material Vertrag wird um eine Bonus-Malus-Regelung erweitert</a:t>
            </a:r>
          </a:p>
          <a:p>
            <a:r>
              <a:rPr lang="de-DE" dirty="0"/>
              <a:t>Bei der Unterschreitung des geplanten Aufwand teilen sich Kunde und Auftragnehmer die Ersparnis nach einem prozentualem Schlüssel</a:t>
            </a:r>
            <a:br>
              <a:rPr lang="de-DE" dirty="0"/>
            </a:br>
            <a:r>
              <a:rPr lang="de-DE" dirty="0"/>
              <a:t>(z.B. 60% Kunde : 40% Auftragnehmer) </a:t>
            </a:r>
            <a:r>
              <a:rPr lang="de-DE" b="1" dirty="0"/>
              <a:t>⇒</a:t>
            </a:r>
            <a:r>
              <a:rPr lang="de-DE" dirty="0"/>
              <a:t> beide haben einen Bonus</a:t>
            </a:r>
          </a:p>
          <a:p>
            <a:r>
              <a:rPr lang="de-DE" dirty="0"/>
              <a:t>Bei der Überschreitung des geplanten Aufwandes wird der Tagessatz des Auftragnehmers gesenkt (z.B. um 20%)</a:t>
            </a:r>
            <a:r>
              <a:rPr lang="de-DE" b="1" dirty="0"/>
              <a:t> ⇒</a:t>
            </a:r>
            <a:r>
              <a:rPr lang="de-DE" dirty="0"/>
              <a:t> beide haben einen Malus</a:t>
            </a:r>
          </a:p>
        </p:txBody>
      </p:sp>
      <p:sp>
        <p:nvSpPr>
          <p:cNvPr id="4" name="Fußzeilenplatzhalter 3">
            <a:extLst>
              <a:ext uri="{FF2B5EF4-FFF2-40B4-BE49-F238E27FC236}">
                <a16:creationId xmlns:a16="http://schemas.microsoft.com/office/drawing/2014/main" id="{60BF0CBD-DB6B-B946-8277-E476E70077B7}"/>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ABE94D92-05F0-5449-8632-0E4A48BEA01F}"/>
              </a:ext>
            </a:extLst>
          </p:cNvPr>
          <p:cNvSpPr>
            <a:spLocks noGrp="1"/>
          </p:cNvSpPr>
          <p:nvPr>
            <p:ph type="sldNum" sz="quarter" idx="12"/>
          </p:nvPr>
        </p:nvSpPr>
        <p:spPr/>
        <p:txBody>
          <a:bodyPr/>
          <a:lstStyle/>
          <a:p>
            <a:fld id="{1BCAFC7E-7E8D-A446-BFC0-FAB5FA744264}" type="slidenum">
              <a:rPr lang="de-DE" smtClean="0"/>
              <a:t>19</a:t>
            </a:fld>
            <a:endParaRPr lang="de-DE"/>
          </a:p>
        </p:txBody>
      </p:sp>
    </p:spTree>
    <p:extLst>
      <p:ext uri="{BB962C8B-B14F-4D97-AF65-F5344CB8AC3E}">
        <p14:creationId xmlns:p14="http://schemas.microsoft.com/office/powerpoint/2010/main" val="166663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518A5-7EF6-8745-8DBC-D8EB30BCE742}"/>
              </a:ext>
            </a:extLst>
          </p:cNvPr>
          <p:cNvSpPr>
            <a:spLocks noGrp="1"/>
          </p:cNvSpPr>
          <p:nvPr>
            <p:ph type="title"/>
          </p:nvPr>
        </p:nvSpPr>
        <p:spPr>
          <a:xfrm>
            <a:off x="4384039" y="365125"/>
            <a:ext cx="7164493" cy="1325563"/>
          </a:xfrm>
        </p:spPr>
        <p:txBody>
          <a:bodyPr>
            <a:normAutofit/>
          </a:bodyPr>
          <a:lstStyle/>
          <a:p>
            <a:r>
              <a:rPr lang="de-DE" dirty="0">
                <a:solidFill>
                  <a:srgbClr val="FF0000"/>
                </a:solidFill>
                <a:latin typeface="+mn-lt"/>
              </a:rPr>
              <a:t>1. </a:t>
            </a:r>
            <a:r>
              <a:rPr lang="de-DE" dirty="0">
                <a:solidFill>
                  <a:schemeClr val="bg1"/>
                </a:solidFill>
                <a:latin typeface="+mn-lt"/>
              </a:rPr>
              <a:t>Vorstellung</a:t>
            </a:r>
          </a:p>
        </p:txBody>
      </p:sp>
      <p:sp>
        <p:nvSpPr>
          <p:cNvPr id="3" name="Inhaltsplatzhalter 2">
            <a:extLst>
              <a:ext uri="{FF2B5EF4-FFF2-40B4-BE49-F238E27FC236}">
                <a16:creationId xmlns:a16="http://schemas.microsoft.com/office/drawing/2014/main" id="{4AB74148-10E4-5343-94B9-82D96382A20D}"/>
              </a:ext>
            </a:extLst>
          </p:cNvPr>
          <p:cNvSpPr>
            <a:spLocks noGrp="1"/>
          </p:cNvSpPr>
          <p:nvPr>
            <p:ph idx="1"/>
          </p:nvPr>
        </p:nvSpPr>
        <p:spPr>
          <a:xfrm>
            <a:off x="4387515" y="2022601"/>
            <a:ext cx="7423485" cy="4154361"/>
          </a:xfrm>
        </p:spPr>
        <p:txBody>
          <a:bodyPr>
            <a:normAutofit/>
          </a:bodyPr>
          <a:lstStyle/>
          <a:p>
            <a:r>
              <a:rPr lang="de-DE" sz="2000" dirty="0">
                <a:solidFill>
                  <a:schemeClr val="bg1"/>
                </a:solidFill>
              </a:rPr>
              <a:t>1986 IT-Start mit Unix-Administration und C-Programmierung</a:t>
            </a:r>
          </a:p>
          <a:p>
            <a:r>
              <a:rPr lang="de-DE" sz="2000" dirty="0">
                <a:solidFill>
                  <a:schemeClr val="bg1"/>
                </a:solidFill>
              </a:rPr>
              <a:t>Seit 15 Jahren arbeite ich als technischer IT Projektleiter, </a:t>
            </a:r>
            <a:r>
              <a:rPr lang="de-DE" sz="2000" dirty="0" err="1">
                <a:solidFill>
                  <a:schemeClr val="bg1"/>
                </a:solidFill>
              </a:rPr>
              <a:t>Scrum</a:t>
            </a:r>
            <a:r>
              <a:rPr lang="de-DE" sz="2000" dirty="0">
                <a:solidFill>
                  <a:schemeClr val="bg1"/>
                </a:solidFill>
              </a:rPr>
              <a:t> Master und Interim Manager</a:t>
            </a:r>
          </a:p>
          <a:p>
            <a:r>
              <a:rPr lang="de-DE" sz="2000" dirty="0">
                <a:solidFill>
                  <a:schemeClr val="bg1"/>
                </a:solidFill>
              </a:rPr>
              <a:t>2008 Project Management Professional (PMP) des PMI</a:t>
            </a:r>
          </a:p>
          <a:p>
            <a:r>
              <a:rPr lang="de-DE" sz="2000" dirty="0">
                <a:solidFill>
                  <a:schemeClr val="bg1"/>
                </a:solidFill>
              </a:rPr>
              <a:t>2014 PMI Agile Certified </a:t>
            </a:r>
            <a:r>
              <a:rPr lang="de-DE" sz="2000" dirty="0" err="1">
                <a:solidFill>
                  <a:schemeClr val="bg1"/>
                </a:solidFill>
              </a:rPr>
              <a:t>Practitioner</a:t>
            </a:r>
            <a:endParaRPr lang="de-DE" sz="2000" dirty="0">
              <a:solidFill>
                <a:schemeClr val="bg1"/>
              </a:solidFill>
            </a:endParaRPr>
          </a:p>
          <a:p>
            <a:r>
              <a:rPr lang="de-DE" sz="2000" dirty="0">
                <a:solidFill>
                  <a:schemeClr val="bg1"/>
                </a:solidFill>
              </a:rPr>
              <a:t>Kunden in mehr als 50 Projekten in den letzten 25 Jahren als freiberuflicher Berater unterstützt</a:t>
            </a:r>
          </a:p>
          <a:p>
            <a:r>
              <a:rPr lang="de-DE" sz="2000" dirty="0">
                <a:solidFill>
                  <a:schemeClr val="bg1"/>
                </a:solidFill>
                <a:hlinkClick r:id="rId3"/>
              </a:rPr>
              <a:t>https://www.consulting.heikol.de</a:t>
            </a:r>
            <a:r>
              <a:rPr lang="de-DE" sz="2000" dirty="0">
                <a:solidFill>
                  <a:schemeClr val="bg1"/>
                </a:solidFill>
              </a:rPr>
              <a:t> </a:t>
            </a:r>
          </a:p>
          <a:p>
            <a:endParaRPr lang="de-DE" sz="2000" dirty="0">
              <a:solidFill>
                <a:schemeClr val="bg1"/>
              </a:solidFill>
            </a:endParaRPr>
          </a:p>
        </p:txBody>
      </p:sp>
      <p:sp>
        <p:nvSpPr>
          <p:cNvPr id="5" name="Foliennummernplatzhalter 4">
            <a:extLst>
              <a:ext uri="{FF2B5EF4-FFF2-40B4-BE49-F238E27FC236}">
                <a16:creationId xmlns:a16="http://schemas.microsoft.com/office/drawing/2014/main" id="{79C275B3-3744-9B4B-930E-1B447E35BCAB}"/>
              </a:ext>
            </a:extLst>
          </p:cNvPr>
          <p:cNvSpPr>
            <a:spLocks noGrp="1"/>
          </p:cNvSpPr>
          <p:nvPr>
            <p:ph type="sldNum" sz="quarter" idx="12"/>
          </p:nvPr>
        </p:nvSpPr>
        <p:spPr>
          <a:prstGeom prst="ellipse">
            <a:avLst/>
          </a:prstGeom>
        </p:spPr>
        <p:txBody>
          <a:bodyPr anchor="ctr">
            <a:normAutofit/>
          </a:bodyPr>
          <a:lstStyle/>
          <a:p>
            <a:pPr>
              <a:lnSpc>
                <a:spcPct val="90000"/>
              </a:lnSpc>
              <a:spcAft>
                <a:spcPts val="600"/>
              </a:spcAft>
            </a:pPr>
            <a:fld id="{1BCAFC7E-7E8D-A446-BFC0-FAB5FA744264}" type="slidenum">
              <a:rPr lang="de-DE">
                <a:solidFill>
                  <a:schemeClr val="tx1">
                    <a:lumMod val="50000"/>
                    <a:alpha val="80000"/>
                  </a:schemeClr>
                </a:solidFill>
              </a:rPr>
              <a:pPr>
                <a:lnSpc>
                  <a:spcPct val="90000"/>
                </a:lnSpc>
                <a:spcAft>
                  <a:spcPts val="600"/>
                </a:spcAft>
              </a:pPr>
              <a:t>2</a:t>
            </a:fld>
            <a:endParaRPr lang="de-DE" dirty="0">
              <a:solidFill>
                <a:schemeClr val="tx1">
                  <a:lumMod val="50000"/>
                  <a:alpha val="80000"/>
                </a:schemeClr>
              </a:solidFill>
            </a:endParaRPr>
          </a:p>
        </p:txBody>
      </p:sp>
      <p:pic>
        <p:nvPicPr>
          <p:cNvPr id="8" name="Grafik 7">
            <a:extLst>
              <a:ext uri="{FF2B5EF4-FFF2-40B4-BE49-F238E27FC236}">
                <a16:creationId xmlns:a16="http://schemas.microsoft.com/office/drawing/2014/main" id="{F395D476-E4F3-7C44-836D-1199DE669E67}"/>
              </a:ext>
            </a:extLst>
          </p:cNvPr>
          <p:cNvPicPr>
            <a:picLocks noChangeAspect="1"/>
          </p:cNvPicPr>
          <p:nvPr/>
        </p:nvPicPr>
        <p:blipFill>
          <a:blip r:embed="rId4"/>
          <a:stretch>
            <a:fillRect/>
          </a:stretch>
        </p:blipFill>
        <p:spPr>
          <a:xfrm>
            <a:off x="1420248" y="2024589"/>
            <a:ext cx="1698643" cy="1801591"/>
          </a:xfrm>
          <a:prstGeom prst="rect">
            <a:avLst/>
          </a:prstGeom>
          <a:ln>
            <a:solidFill>
              <a:schemeClr val="bg1"/>
            </a:solidFill>
          </a:ln>
        </p:spPr>
      </p:pic>
      <p:sp>
        <p:nvSpPr>
          <p:cNvPr id="6" name="Textfeld 5">
            <a:extLst>
              <a:ext uri="{FF2B5EF4-FFF2-40B4-BE49-F238E27FC236}">
                <a16:creationId xmlns:a16="http://schemas.microsoft.com/office/drawing/2014/main" id="{61DB3AD8-BB7C-BF4B-BED8-4BBBA2B0D32F}"/>
              </a:ext>
            </a:extLst>
          </p:cNvPr>
          <p:cNvSpPr txBox="1"/>
          <p:nvPr/>
        </p:nvSpPr>
        <p:spPr>
          <a:xfrm>
            <a:off x="1420247" y="3894997"/>
            <a:ext cx="1698643" cy="369332"/>
          </a:xfrm>
          <a:prstGeom prst="rect">
            <a:avLst/>
          </a:prstGeom>
          <a:noFill/>
        </p:spPr>
        <p:txBody>
          <a:bodyPr wrap="square" rtlCol="0">
            <a:spAutoFit/>
          </a:bodyPr>
          <a:lstStyle/>
          <a:p>
            <a:pPr algn="ctr"/>
            <a:r>
              <a:rPr lang="de-DE" dirty="0">
                <a:solidFill>
                  <a:schemeClr val="bg1"/>
                </a:solidFill>
              </a:rPr>
              <a:t>Heiko Lübbe</a:t>
            </a:r>
          </a:p>
        </p:txBody>
      </p:sp>
      <p:sp>
        <p:nvSpPr>
          <p:cNvPr id="18" name="Fußzeilenplatzhalter 17">
            <a:extLst>
              <a:ext uri="{FF2B5EF4-FFF2-40B4-BE49-F238E27FC236}">
                <a16:creationId xmlns:a16="http://schemas.microsoft.com/office/drawing/2014/main" id="{7A84B90D-CBD6-2246-ABF9-279F6741370B}"/>
              </a:ext>
            </a:extLst>
          </p:cNvPr>
          <p:cNvSpPr>
            <a:spLocks noGrp="1"/>
          </p:cNvSpPr>
          <p:nvPr>
            <p:ph type="ftr" sz="quarter" idx="11"/>
          </p:nvPr>
        </p:nvSpPr>
        <p:spPr/>
        <p:txBody>
          <a:bodyPr/>
          <a:lstStyle/>
          <a:p>
            <a:r>
              <a:rPr lang="de-DE" dirty="0">
                <a:solidFill>
                  <a:schemeClr val="tx1">
                    <a:lumMod val="50000"/>
                  </a:schemeClr>
                </a:solidFill>
              </a:rPr>
              <a:t>Dienstvertrag vs. Werkvertrag in der IT</a:t>
            </a:r>
          </a:p>
        </p:txBody>
      </p:sp>
    </p:spTree>
    <p:extLst>
      <p:ext uri="{BB962C8B-B14F-4D97-AF65-F5344CB8AC3E}">
        <p14:creationId xmlns:p14="http://schemas.microsoft.com/office/powerpoint/2010/main" val="3627565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4BF4E-4D5A-B842-8E4A-FA6A9378618E}"/>
              </a:ext>
            </a:extLst>
          </p:cNvPr>
          <p:cNvSpPr>
            <a:spLocks noGrp="1"/>
          </p:cNvSpPr>
          <p:nvPr>
            <p:ph type="title"/>
          </p:nvPr>
        </p:nvSpPr>
        <p:spPr>
          <a:xfrm>
            <a:off x="863029" y="1012004"/>
            <a:ext cx="3416158" cy="4795408"/>
          </a:xfrm>
          <a:noFill/>
        </p:spPr>
        <p:txBody>
          <a:bodyPr>
            <a:normAutofit/>
          </a:bodyPr>
          <a:lstStyle/>
          <a:p>
            <a:r>
              <a:rPr lang="de-DE" dirty="0"/>
              <a:t>Was ist mit Verträgen in der agilen Software-entwicklung?</a:t>
            </a:r>
          </a:p>
        </p:txBody>
      </p:sp>
      <p:graphicFrame>
        <p:nvGraphicFramePr>
          <p:cNvPr id="17" name="Inhaltsplatzhalter 2">
            <a:extLst>
              <a:ext uri="{FF2B5EF4-FFF2-40B4-BE49-F238E27FC236}">
                <a16:creationId xmlns:a16="http://schemas.microsoft.com/office/drawing/2014/main" id="{4F841E4B-E555-42F7-856E-FE901FD0764B}"/>
              </a:ext>
            </a:extLst>
          </p:cNvPr>
          <p:cNvGraphicFramePr>
            <a:graphicFrameLocks noGrp="1"/>
          </p:cNvGraphicFramePr>
          <p:nvPr>
            <p:ph idx="1"/>
            <p:extLst>
              <p:ext uri="{D42A27DB-BD31-4B8C-83A1-F6EECF244321}">
                <p14:modId xmlns:p14="http://schemas.microsoft.com/office/powerpoint/2010/main" val="12641471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a:extLst>
              <a:ext uri="{FF2B5EF4-FFF2-40B4-BE49-F238E27FC236}">
                <a16:creationId xmlns:a16="http://schemas.microsoft.com/office/drawing/2014/main" id="{E5B457B1-8778-AC48-ABD4-4AA210FE460E}"/>
              </a:ext>
            </a:extLst>
          </p:cNvPr>
          <p:cNvSpPr>
            <a:spLocks noGrp="1"/>
          </p:cNvSpPr>
          <p:nvPr>
            <p:ph type="sldNum" sz="quarter" idx="12"/>
          </p:nvPr>
        </p:nvSpPr>
        <p:spPr>
          <a:xfrm>
            <a:off x="10726220" y="6356350"/>
            <a:ext cx="627580" cy="365125"/>
          </a:xfrm>
        </p:spPr>
        <p:txBody>
          <a:bodyPr>
            <a:normAutofit/>
          </a:bodyPr>
          <a:lstStyle/>
          <a:p>
            <a:pPr>
              <a:spcAft>
                <a:spcPts val="600"/>
              </a:spcAft>
            </a:pPr>
            <a:fld id="{1BCAFC7E-7E8D-A446-BFC0-FAB5FA744264}" type="slidenum">
              <a:rPr lang="de-DE">
                <a:solidFill>
                  <a:prstClr val="black">
                    <a:tint val="75000"/>
                  </a:prstClr>
                </a:solidFill>
              </a:rPr>
              <a:pPr>
                <a:spcAft>
                  <a:spcPts val="600"/>
                </a:spcAft>
              </a:pPr>
              <a:t>20</a:t>
            </a:fld>
            <a:endParaRPr lang="de-DE">
              <a:solidFill>
                <a:prstClr val="black">
                  <a:tint val="75000"/>
                </a:prstClr>
              </a:solidFill>
            </a:endParaRPr>
          </a:p>
        </p:txBody>
      </p:sp>
      <p:sp>
        <p:nvSpPr>
          <p:cNvPr id="6" name="Footer Placeholder 4">
            <a:extLst>
              <a:ext uri="{FF2B5EF4-FFF2-40B4-BE49-F238E27FC236}">
                <a16:creationId xmlns:a16="http://schemas.microsoft.com/office/drawing/2014/main" id="{77C8A677-A7AB-8F47-AFC6-079D1ED852A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Dienstvertrag vs. Werkvertrag in der IT</a:t>
            </a:r>
          </a:p>
        </p:txBody>
      </p:sp>
    </p:spTree>
    <p:extLst>
      <p:ext uri="{BB962C8B-B14F-4D97-AF65-F5344CB8AC3E}">
        <p14:creationId xmlns:p14="http://schemas.microsoft.com/office/powerpoint/2010/main" val="4265034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D3A7F-DC41-A442-BD04-D0B7A50F6C78}"/>
              </a:ext>
            </a:extLst>
          </p:cNvPr>
          <p:cNvSpPr>
            <a:spLocks noGrp="1"/>
          </p:cNvSpPr>
          <p:nvPr>
            <p:ph type="title"/>
          </p:nvPr>
        </p:nvSpPr>
        <p:spPr/>
        <p:txBody>
          <a:bodyPr/>
          <a:lstStyle/>
          <a:p>
            <a:r>
              <a:rPr lang="de-DE" dirty="0"/>
              <a:t>Verträge im agilen Vorgehen 1/2</a:t>
            </a:r>
          </a:p>
        </p:txBody>
      </p:sp>
      <p:sp>
        <p:nvSpPr>
          <p:cNvPr id="4" name="Fußzeilenplatzhalter 3">
            <a:extLst>
              <a:ext uri="{FF2B5EF4-FFF2-40B4-BE49-F238E27FC236}">
                <a16:creationId xmlns:a16="http://schemas.microsoft.com/office/drawing/2014/main" id="{EB846CDA-E1D4-2C40-A9C9-108DADDCBFDA}"/>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0F2B1022-382F-1946-8DF5-309C0329528C}"/>
              </a:ext>
            </a:extLst>
          </p:cNvPr>
          <p:cNvSpPr>
            <a:spLocks noGrp="1"/>
          </p:cNvSpPr>
          <p:nvPr>
            <p:ph type="sldNum" sz="quarter" idx="12"/>
          </p:nvPr>
        </p:nvSpPr>
        <p:spPr/>
        <p:txBody>
          <a:bodyPr/>
          <a:lstStyle/>
          <a:p>
            <a:fld id="{1BCAFC7E-7E8D-A446-BFC0-FAB5FA744264}" type="slidenum">
              <a:rPr lang="de-DE" smtClean="0"/>
              <a:t>21</a:t>
            </a:fld>
            <a:endParaRPr lang="de-DE"/>
          </a:p>
        </p:txBody>
      </p:sp>
      <p:sp>
        <p:nvSpPr>
          <p:cNvPr id="8" name="Dreieck 7">
            <a:extLst>
              <a:ext uri="{FF2B5EF4-FFF2-40B4-BE49-F238E27FC236}">
                <a16:creationId xmlns:a16="http://schemas.microsoft.com/office/drawing/2014/main" id="{3D886FF1-AB22-1447-BB57-9A406985FC2A}"/>
              </a:ext>
            </a:extLst>
          </p:cNvPr>
          <p:cNvSpPr/>
          <p:nvPr/>
        </p:nvSpPr>
        <p:spPr>
          <a:xfrm>
            <a:off x="1804737" y="2598130"/>
            <a:ext cx="2233863" cy="19257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Dreieck 8">
            <a:extLst>
              <a:ext uri="{FF2B5EF4-FFF2-40B4-BE49-F238E27FC236}">
                <a16:creationId xmlns:a16="http://schemas.microsoft.com/office/drawing/2014/main" id="{B1140EA1-059D-F142-8A66-EC3FED73D6CB}"/>
              </a:ext>
            </a:extLst>
          </p:cNvPr>
          <p:cNvSpPr/>
          <p:nvPr/>
        </p:nvSpPr>
        <p:spPr>
          <a:xfrm rot="10800000">
            <a:off x="6284530" y="2598130"/>
            <a:ext cx="2233863" cy="19257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E925A7E8-31E7-2C46-A8C9-296CD9224B4C}"/>
              </a:ext>
            </a:extLst>
          </p:cNvPr>
          <p:cNvSpPr txBox="1"/>
          <p:nvPr/>
        </p:nvSpPr>
        <p:spPr>
          <a:xfrm>
            <a:off x="1804736" y="4523874"/>
            <a:ext cx="1419221" cy="369332"/>
          </a:xfrm>
          <a:prstGeom prst="rect">
            <a:avLst/>
          </a:prstGeom>
          <a:noFill/>
        </p:spPr>
        <p:txBody>
          <a:bodyPr wrap="square" rtlCol="0">
            <a:spAutoFit/>
          </a:bodyPr>
          <a:lstStyle/>
          <a:p>
            <a:r>
              <a:rPr lang="de-DE" dirty="0"/>
              <a:t>Kosten</a:t>
            </a:r>
          </a:p>
        </p:txBody>
      </p:sp>
      <p:sp>
        <p:nvSpPr>
          <p:cNvPr id="11" name="Textfeld 10">
            <a:extLst>
              <a:ext uri="{FF2B5EF4-FFF2-40B4-BE49-F238E27FC236}">
                <a16:creationId xmlns:a16="http://schemas.microsoft.com/office/drawing/2014/main" id="{3330DC2B-87D7-FA46-8841-0A85067DD930}"/>
              </a:ext>
            </a:extLst>
          </p:cNvPr>
          <p:cNvSpPr txBox="1"/>
          <p:nvPr/>
        </p:nvSpPr>
        <p:spPr>
          <a:xfrm>
            <a:off x="6284529" y="2225744"/>
            <a:ext cx="1548063" cy="369332"/>
          </a:xfrm>
          <a:prstGeom prst="rect">
            <a:avLst/>
          </a:prstGeom>
          <a:noFill/>
        </p:spPr>
        <p:txBody>
          <a:bodyPr wrap="square" rtlCol="0">
            <a:spAutoFit/>
          </a:bodyPr>
          <a:lstStyle/>
          <a:p>
            <a:r>
              <a:rPr lang="de-DE" dirty="0"/>
              <a:t>Kosten</a:t>
            </a:r>
          </a:p>
        </p:txBody>
      </p:sp>
      <p:sp>
        <p:nvSpPr>
          <p:cNvPr id="12" name="Textfeld 11">
            <a:extLst>
              <a:ext uri="{FF2B5EF4-FFF2-40B4-BE49-F238E27FC236}">
                <a16:creationId xmlns:a16="http://schemas.microsoft.com/office/drawing/2014/main" id="{70F314D9-C44A-214A-96DB-8E720846902B}"/>
              </a:ext>
            </a:extLst>
          </p:cNvPr>
          <p:cNvSpPr txBox="1"/>
          <p:nvPr/>
        </p:nvSpPr>
        <p:spPr>
          <a:xfrm>
            <a:off x="2658422" y="4548301"/>
            <a:ext cx="1380178" cy="369332"/>
          </a:xfrm>
          <a:prstGeom prst="rect">
            <a:avLst/>
          </a:prstGeom>
          <a:noFill/>
        </p:spPr>
        <p:txBody>
          <a:bodyPr wrap="square" rtlCol="0">
            <a:spAutoFit/>
          </a:bodyPr>
          <a:lstStyle/>
          <a:p>
            <a:pPr algn="r"/>
            <a:r>
              <a:rPr lang="de-DE" dirty="0"/>
              <a:t>Termin</a:t>
            </a:r>
          </a:p>
        </p:txBody>
      </p:sp>
      <p:sp>
        <p:nvSpPr>
          <p:cNvPr id="13" name="Textfeld 12">
            <a:extLst>
              <a:ext uri="{FF2B5EF4-FFF2-40B4-BE49-F238E27FC236}">
                <a16:creationId xmlns:a16="http://schemas.microsoft.com/office/drawing/2014/main" id="{2D95532C-170D-9945-A204-5068A0EC1CDF}"/>
              </a:ext>
            </a:extLst>
          </p:cNvPr>
          <p:cNvSpPr txBox="1"/>
          <p:nvPr/>
        </p:nvSpPr>
        <p:spPr>
          <a:xfrm>
            <a:off x="6954287" y="2238451"/>
            <a:ext cx="1564106" cy="368968"/>
          </a:xfrm>
          <a:prstGeom prst="rect">
            <a:avLst/>
          </a:prstGeom>
          <a:noFill/>
        </p:spPr>
        <p:txBody>
          <a:bodyPr wrap="square" rtlCol="0">
            <a:spAutoFit/>
          </a:bodyPr>
          <a:lstStyle/>
          <a:p>
            <a:pPr algn="r"/>
            <a:r>
              <a:rPr lang="de-DE" dirty="0"/>
              <a:t>Termin</a:t>
            </a:r>
          </a:p>
        </p:txBody>
      </p:sp>
      <p:sp>
        <p:nvSpPr>
          <p:cNvPr id="14" name="Textfeld 13">
            <a:extLst>
              <a:ext uri="{FF2B5EF4-FFF2-40B4-BE49-F238E27FC236}">
                <a16:creationId xmlns:a16="http://schemas.microsoft.com/office/drawing/2014/main" id="{D4793C9E-4684-2540-B943-C90C99BACE8C}"/>
              </a:ext>
            </a:extLst>
          </p:cNvPr>
          <p:cNvSpPr txBox="1"/>
          <p:nvPr/>
        </p:nvSpPr>
        <p:spPr>
          <a:xfrm>
            <a:off x="1804735" y="2224708"/>
            <a:ext cx="2233863" cy="369332"/>
          </a:xfrm>
          <a:prstGeom prst="rect">
            <a:avLst/>
          </a:prstGeom>
          <a:noFill/>
        </p:spPr>
        <p:txBody>
          <a:bodyPr wrap="square" rtlCol="0">
            <a:spAutoFit/>
          </a:bodyPr>
          <a:lstStyle/>
          <a:p>
            <a:pPr algn="ctr"/>
            <a:r>
              <a:rPr lang="de-DE" dirty="0"/>
              <a:t>Umfang</a:t>
            </a:r>
          </a:p>
        </p:txBody>
      </p:sp>
      <p:sp>
        <p:nvSpPr>
          <p:cNvPr id="15" name="Textfeld 14">
            <a:extLst>
              <a:ext uri="{FF2B5EF4-FFF2-40B4-BE49-F238E27FC236}">
                <a16:creationId xmlns:a16="http://schemas.microsoft.com/office/drawing/2014/main" id="{3DB59B88-BB90-A441-BC56-008F54DC5550}"/>
              </a:ext>
            </a:extLst>
          </p:cNvPr>
          <p:cNvSpPr txBox="1"/>
          <p:nvPr/>
        </p:nvSpPr>
        <p:spPr>
          <a:xfrm>
            <a:off x="6284529" y="4536016"/>
            <a:ext cx="2233864" cy="369332"/>
          </a:xfrm>
          <a:prstGeom prst="rect">
            <a:avLst/>
          </a:prstGeom>
          <a:noFill/>
        </p:spPr>
        <p:txBody>
          <a:bodyPr wrap="square" rtlCol="0">
            <a:spAutoFit/>
          </a:bodyPr>
          <a:lstStyle/>
          <a:p>
            <a:pPr algn="ctr"/>
            <a:r>
              <a:rPr lang="de-DE" dirty="0"/>
              <a:t>Umfang</a:t>
            </a:r>
          </a:p>
        </p:txBody>
      </p:sp>
      <p:sp>
        <p:nvSpPr>
          <p:cNvPr id="16" name="Textfeld 15">
            <a:extLst>
              <a:ext uri="{FF2B5EF4-FFF2-40B4-BE49-F238E27FC236}">
                <a16:creationId xmlns:a16="http://schemas.microsoft.com/office/drawing/2014/main" id="{20AA5E5A-6DED-5B41-A6DF-1796AA240443}"/>
              </a:ext>
            </a:extLst>
          </p:cNvPr>
          <p:cNvSpPr txBox="1"/>
          <p:nvPr/>
        </p:nvSpPr>
        <p:spPr>
          <a:xfrm>
            <a:off x="2276138" y="3343210"/>
            <a:ext cx="1291059" cy="646331"/>
          </a:xfrm>
          <a:prstGeom prst="rect">
            <a:avLst/>
          </a:prstGeom>
          <a:noFill/>
        </p:spPr>
        <p:txBody>
          <a:bodyPr wrap="none" rtlCol="0">
            <a:spAutoFit/>
          </a:bodyPr>
          <a:lstStyle/>
          <a:p>
            <a:pPr algn="ctr"/>
            <a:r>
              <a:rPr lang="de-DE" dirty="0">
                <a:solidFill>
                  <a:schemeClr val="bg1"/>
                </a:solidFill>
              </a:rPr>
              <a:t>Klassisch</a:t>
            </a:r>
            <a:br>
              <a:rPr lang="de-DE" dirty="0">
                <a:solidFill>
                  <a:schemeClr val="bg1"/>
                </a:solidFill>
              </a:rPr>
            </a:br>
            <a:r>
              <a:rPr lang="de-DE" dirty="0">
                <a:solidFill>
                  <a:schemeClr val="bg1"/>
                </a:solidFill>
              </a:rPr>
              <a:t>(Wasserfall)</a:t>
            </a:r>
          </a:p>
        </p:txBody>
      </p:sp>
      <p:sp>
        <p:nvSpPr>
          <p:cNvPr id="17" name="Textfeld 16">
            <a:extLst>
              <a:ext uri="{FF2B5EF4-FFF2-40B4-BE49-F238E27FC236}">
                <a16:creationId xmlns:a16="http://schemas.microsoft.com/office/drawing/2014/main" id="{A320B18A-2438-F54C-8ABB-06DD7791249A}"/>
              </a:ext>
            </a:extLst>
          </p:cNvPr>
          <p:cNvSpPr txBox="1"/>
          <p:nvPr/>
        </p:nvSpPr>
        <p:spPr>
          <a:xfrm>
            <a:off x="7135203" y="3022259"/>
            <a:ext cx="532518" cy="369332"/>
          </a:xfrm>
          <a:prstGeom prst="rect">
            <a:avLst/>
          </a:prstGeom>
          <a:noFill/>
        </p:spPr>
        <p:txBody>
          <a:bodyPr wrap="none" rtlCol="0">
            <a:spAutoFit/>
          </a:bodyPr>
          <a:lstStyle/>
          <a:p>
            <a:pPr algn="ctr"/>
            <a:r>
              <a:rPr lang="de-DE" dirty="0">
                <a:solidFill>
                  <a:schemeClr val="bg1"/>
                </a:solidFill>
              </a:rPr>
              <a:t>Agil</a:t>
            </a:r>
          </a:p>
        </p:txBody>
      </p:sp>
      <p:sp>
        <p:nvSpPr>
          <p:cNvPr id="18" name="Trapez 17">
            <a:extLst>
              <a:ext uri="{FF2B5EF4-FFF2-40B4-BE49-F238E27FC236}">
                <a16:creationId xmlns:a16="http://schemas.microsoft.com/office/drawing/2014/main" id="{5842DAF9-4B7E-FB42-94A3-D4815BB4DB47}"/>
              </a:ext>
            </a:extLst>
          </p:cNvPr>
          <p:cNvSpPr/>
          <p:nvPr/>
        </p:nvSpPr>
        <p:spPr>
          <a:xfrm>
            <a:off x="1804737" y="4208661"/>
            <a:ext cx="2233862" cy="315213"/>
          </a:xfrm>
          <a:prstGeom prst="trapezoid">
            <a:avLst>
              <a:gd name="adj" fmla="val 6150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522CFE68-2347-334F-80CD-AF02D718B251}"/>
              </a:ext>
            </a:extLst>
          </p:cNvPr>
          <p:cNvSpPr txBox="1"/>
          <p:nvPr/>
        </p:nvSpPr>
        <p:spPr>
          <a:xfrm>
            <a:off x="4531841" y="4543401"/>
            <a:ext cx="1235349" cy="369332"/>
          </a:xfrm>
          <a:prstGeom prst="rect">
            <a:avLst/>
          </a:prstGeom>
          <a:noFill/>
        </p:spPr>
        <p:txBody>
          <a:bodyPr wrap="square" rtlCol="0">
            <a:spAutoFit/>
          </a:bodyPr>
          <a:lstStyle/>
          <a:p>
            <a:pPr algn="ctr"/>
            <a:r>
              <a:rPr lang="de-DE" dirty="0"/>
              <a:t>Schätzung</a:t>
            </a:r>
          </a:p>
        </p:txBody>
      </p:sp>
      <p:sp>
        <p:nvSpPr>
          <p:cNvPr id="22" name="Dreieck 21">
            <a:extLst>
              <a:ext uri="{FF2B5EF4-FFF2-40B4-BE49-F238E27FC236}">
                <a16:creationId xmlns:a16="http://schemas.microsoft.com/office/drawing/2014/main" id="{8A8A7B44-C443-D848-A10C-8F4EECAEF506}"/>
              </a:ext>
            </a:extLst>
          </p:cNvPr>
          <p:cNvSpPr/>
          <p:nvPr/>
        </p:nvSpPr>
        <p:spPr>
          <a:xfrm rot="10800000">
            <a:off x="6915003" y="3669711"/>
            <a:ext cx="972916" cy="857003"/>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D1D29993-96E4-7145-A500-10165B5CC543}"/>
              </a:ext>
            </a:extLst>
          </p:cNvPr>
          <p:cNvSpPr txBox="1"/>
          <p:nvPr/>
        </p:nvSpPr>
        <p:spPr>
          <a:xfrm>
            <a:off x="7684096" y="3879471"/>
            <a:ext cx="1235349" cy="369332"/>
          </a:xfrm>
          <a:prstGeom prst="rect">
            <a:avLst/>
          </a:prstGeom>
          <a:noFill/>
        </p:spPr>
        <p:txBody>
          <a:bodyPr wrap="square" rtlCol="0">
            <a:spAutoFit/>
          </a:bodyPr>
          <a:lstStyle/>
          <a:p>
            <a:r>
              <a:rPr lang="de-DE" dirty="0"/>
              <a:t>Schätzung</a:t>
            </a:r>
          </a:p>
        </p:txBody>
      </p:sp>
      <p:sp>
        <p:nvSpPr>
          <p:cNvPr id="23" name="Textfeld 22">
            <a:extLst>
              <a:ext uri="{FF2B5EF4-FFF2-40B4-BE49-F238E27FC236}">
                <a16:creationId xmlns:a16="http://schemas.microsoft.com/office/drawing/2014/main" id="{2E52673B-D383-5240-859C-BB472A8B7F3D}"/>
              </a:ext>
            </a:extLst>
          </p:cNvPr>
          <p:cNvSpPr txBox="1"/>
          <p:nvPr/>
        </p:nvSpPr>
        <p:spPr>
          <a:xfrm>
            <a:off x="3759985" y="5246650"/>
            <a:ext cx="2779057" cy="369332"/>
          </a:xfrm>
          <a:prstGeom prst="rect">
            <a:avLst/>
          </a:prstGeom>
          <a:noFill/>
        </p:spPr>
        <p:txBody>
          <a:bodyPr wrap="square" rtlCol="0">
            <a:spAutoFit/>
          </a:bodyPr>
          <a:lstStyle/>
          <a:p>
            <a:pPr algn="ctr"/>
            <a:r>
              <a:rPr lang="de-DE" dirty="0"/>
              <a:t>Zielkonkurrenz </a:t>
            </a:r>
          </a:p>
        </p:txBody>
      </p:sp>
      <p:sp>
        <p:nvSpPr>
          <p:cNvPr id="24" name="Textfeld 23">
            <a:extLst>
              <a:ext uri="{FF2B5EF4-FFF2-40B4-BE49-F238E27FC236}">
                <a16:creationId xmlns:a16="http://schemas.microsoft.com/office/drawing/2014/main" id="{75385474-8160-D646-B32A-D94C62348206}"/>
              </a:ext>
            </a:extLst>
          </p:cNvPr>
          <p:cNvSpPr txBox="1"/>
          <p:nvPr/>
        </p:nvSpPr>
        <p:spPr>
          <a:xfrm>
            <a:off x="4412532" y="2224708"/>
            <a:ext cx="1473961" cy="369332"/>
          </a:xfrm>
          <a:prstGeom prst="rect">
            <a:avLst/>
          </a:prstGeom>
          <a:noFill/>
        </p:spPr>
        <p:txBody>
          <a:bodyPr wrap="square" rtlCol="0">
            <a:spAutoFit/>
          </a:bodyPr>
          <a:lstStyle/>
          <a:p>
            <a:pPr algn="ctr"/>
            <a:r>
              <a:rPr lang="de-DE" dirty="0"/>
              <a:t>festgelegt</a:t>
            </a:r>
          </a:p>
        </p:txBody>
      </p:sp>
    </p:spTree>
    <p:extLst>
      <p:ext uri="{BB962C8B-B14F-4D97-AF65-F5344CB8AC3E}">
        <p14:creationId xmlns:p14="http://schemas.microsoft.com/office/powerpoint/2010/main" val="27714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P spid="14" grpId="0"/>
      <p:bldP spid="15" grpId="0"/>
      <p:bldP spid="17" grpId="0"/>
      <p:bldP spid="18" grpId="0" animBg="1"/>
      <p:bldP spid="20" grpId="0"/>
      <p:bldP spid="22" grpId="0" animBg="1"/>
      <p:bldP spid="21"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D3A7F-DC41-A442-BD04-D0B7A50F6C78}"/>
              </a:ext>
            </a:extLst>
          </p:cNvPr>
          <p:cNvSpPr>
            <a:spLocks noGrp="1"/>
          </p:cNvSpPr>
          <p:nvPr>
            <p:ph type="title"/>
          </p:nvPr>
        </p:nvSpPr>
        <p:spPr/>
        <p:txBody>
          <a:bodyPr/>
          <a:lstStyle/>
          <a:p>
            <a:r>
              <a:rPr lang="de-DE" dirty="0"/>
              <a:t>Verträge im agilen Vorgehen 2/2</a:t>
            </a:r>
          </a:p>
        </p:txBody>
      </p:sp>
      <p:sp>
        <p:nvSpPr>
          <p:cNvPr id="3" name="Inhaltsplatzhalter 2">
            <a:extLst>
              <a:ext uri="{FF2B5EF4-FFF2-40B4-BE49-F238E27FC236}">
                <a16:creationId xmlns:a16="http://schemas.microsoft.com/office/drawing/2014/main" id="{BFCAAA87-7865-A442-A0DC-E4345CE40F39}"/>
              </a:ext>
            </a:extLst>
          </p:cNvPr>
          <p:cNvSpPr>
            <a:spLocks noGrp="1"/>
          </p:cNvSpPr>
          <p:nvPr>
            <p:ph idx="1"/>
          </p:nvPr>
        </p:nvSpPr>
        <p:spPr/>
        <p:txBody>
          <a:bodyPr/>
          <a:lstStyle/>
          <a:p>
            <a:r>
              <a:rPr lang="de-DE" dirty="0"/>
              <a:t>Weder ein herkömmlicher Festpreis mit Werkvertrag, noch ein einfacher Dienstvertrag mit time &amp; material passt richtig zur agilen Entwicklung, z.B. im </a:t>
            </a:r>
            <a:r>
              <a:rPr lang="de-DE" dirty="0" err="1"/>
              <a:t>Scrum</a:t>
            </a:r>
            <a:r>
              <a:rPr lang="de-DE" dirty="0"/>
              <a:t> mit Sprints und einer Budgetsicherheit beim Kunden</a:t>
            </a:r>
          </a:p>
          <a:p>
            <a:r>
              <a:rPr lang="de-DE" dirty="0"/>
              <a:t>Vertragsformen als rechtlicher Rahmen müssen das agile Vorgehen unterstützen</a:t>
            </a:r>
          </a:p>
          <a:p>
            <a:r>
              <a:rPr lang="de-DE" dirty="0"/>
              <a:t>Im folgenden einige Ansätze aufgelistet</a:t>
            </a:r>
          </a:p>
        </p:txBody>
      </p:sp>
      <p:sp>
        <p:nvSpPr>
          <p:cNvPr id="4" name="Fußzeilenplatzhalter 3">
            <a:extLst>
              <a:ext uri="{FF2B5EF4-FFF2-40B4-BE49-F238E27FC236}">
                <a16:creationId xmlns:a16="http://schemas.microsoft.com/office/drawing/2014/main" id="{EB846CDA-E1D4-2C40-A9C9-108DADDCBFDA}"/>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0F2B1022-382F-1946-8DF5-309C0329528C}"/>
              </a:ext>
            </a:extLst>
          </p:cNvPr>
          <p:cNvSpPr>
            <a:spLocks noGrp="1"/>
          </p:cNvSpPr>
          <p:nvPr>
            <p:ph type="sldNum" sz="quarter" idx="12"/>
          </p:nvPr>
        </p:nvSpPr>
        <p:spPr/>
        <p:txBody>
          <a:bodyPr/>
          <a:lstStyle/>
          <a:p>
            <a:fld id="{1BCAFC7E-7E8D-A446-BFC0-FAB5FA744264}" type="slidenum">
              <a:rPr lang="de-DE" smtClean="0"/>
              <a:t>22</a:t>
            </a:fld>
            <a:endParaRPr lang="de-DE"/>
          </a:p>
        </p:txBody>
      </p:sp>
    </p:spTree>
    <p:extLst>
      <p:ext uri="{BB962C8B-B14F-4D97-AF65-F5344CB8AC3E}">
        <p14:creationId xmlns:p14="http://schemas.microsoft.com/office/powerpoint/2010/main" val="176238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alpha val="7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4538F-D479-4E46-8FCB-6EEF470FF228}"/>
              </a:ext>
            </a:extLst>
          </p:cNvPr>
          <p:cNvSpPr>
            <a:spLocks noGrp="1"/>
          </p:cNvSpPr>
          <p:nvPr>
            <p:ph type="title"/>
          </p:nvPr>
        </p:nvSpPr>
        <p:spPr/>
        <p:txBody>
          <a:bodyPr/>
          <a:lstStyle/>
          <a:p>
            <a:r>
              <a:rPr lang="de-DE" dirty="0">
                <a:hlinkClick r:id="rId3"/>
              </a:rPr>
              <a:t>Agile </a:t>
            </a:r>
            <a:r>
              <a:rPr lang="de-DE" dirty="0" err="1">
                <a:hlinkClick r:id="rId3"/>
              </a:rPr>
              <a:t>Contracts</a:t>
            </a:r>
            <a:r>
              <a:rPr lang="de-DE" dirty="0">
                <a:hlinkClick r:id="rId3"/>
              </a:rPr>
              <a:t> – Money </a:t>
            </a:r>
            <a:r>
              <a:rPr lang="de-DE" dirty="0" err="1">
                <a:hlinkClick r:id="rId3"/>
              </a:rPr>
              <a:t>for</a:t>
            </a:r>
            <a:r>
              <a:rPr lang="de-DE" dirty="0">
                <a:hlinkClick r:id="rId3"/>
              </a:rPr>
              <a:t> </a:t>
            </a:r>
            <a:r>
              <a:rPr lang="de-DE" dirty="0" err="1">
                <a:hlinkClick r:id="rId3"/>
              </a:rPr>
              <a:t>Nothing</a:t>
            </a:r>
            <a:r>
              <a:rPr lang="de-DE" dirty="0">
                <a:hlinkClick r:id="rId3"/>
              </a:rPr>
              <a:t> </a:t>
            </a:r>
            <a:r>
              <a:rPr lang="de-DE" dirty="0" err="1">
                <a:hlinkClick r:id="rId3"/>
              </a:rPr>
              <a:t>and</a:t>
            </a:r>
            <a:r>
              <a:rPr lang="de-DE" dirty="0">
                <a:hlinkClick r:id="rId3"/>
              </a:rPr>
              <a:t> Change </a:t>
            </a:r>
            <a:r>
              <a:rPr lang="de-DE" dirty="0" err="1">
                <a:hlinkClick r:id="rId3"/>
              </a:rPr>
              <a:t>for</a:t>
            </a:r>
            <a:r>
              <a:rPr lang="de-DE" dirty="0">
                <a:hlinkClick r:id="rId3"/>
              </a:rPr>
              <a:t> Free</a:t>
            </a:r>
            <a:r>
              <a:rPr lang="de-DE" dirty="0"/>
              <a:t>, Jeff Sutherland 1/2</a:t>
            </a:r>
          </a:p>
        </p:txBody>
      </p:sp>
      <p:sp>
        <p:nvSpPr>
          <p:cNvPr id="4" name="Fußzeilenplatzhalter 3">
            <a:extLst>
              <a:ext uri="{FF2B5EF4-FFF2-40B4-BE49-F238E27FC236}">
                <a16:creationId xmlns:a16="http://schemas.microsoft.com/office/drawing/2014/main" id="{8738E613-1E8B-314C-9C25-59265DFD6FEF}"/>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4C26D6ED-283D-3943-8E36-B29ADCDF9D3D}"/>
              </a:ext>
            </a:extLst>
          </p:cNvPr>
          <p:cNvSpPr>
            <a:spLocks noGrp="1"/>
          </p:cNvSpPr>
          <p:nvPr>
            <p:ph type="sldNum" sz="quarter" idx="12"/>
          </p:nvPr>
        </p:nvSpPr>
        <p:spPr/>
        <p:txBody>
          <a:bodyPr/>
          <a:lstStyle/>
          <a:p>
            <a:fld id="{1BCAFC7E-7E8D-A446-BFC0-FAB5FA744264}" type="slidenum">
              <a:rPr lang="de-DE" smtClean="0"/>
              <a:t>23</a:t>
            </a:fld>
            <a:endParaRPr lang="de-DE"/>
          </a:p>
        </p:txBody>
      </p:sp>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5F3551C6-31F7-6140-A6B7-437AD09FE782}"/>
                  </a:ext>
                </a:extLst>
              </p14:cNvPr>
              <p14:cNvContentPartPr/>
              <p14:nvPr/>
            </p14:nvContentPartPr>
            <p14:xfrm>
              <a:off x="975480" y="2104500"/>
              <a:ext cx="151200" cy="3866400"/>
            </p14:xfrm>
          </p:contentPart>
        </mc:Choice>
        <mc:Fallback xmlns="">
          <p:pic>
            <p:nvPicPr>
              <p:cNvPr id="7" name="Freihand 6">
                <a:extLst>
                  <a:ext uri="{FF2B5EF4-FFF2-40B4-BE49-F238E27FC236}">
                    <a16:creationId xmlns:a16="http://schemas.microsoft.com/office/drawing/2014/main" id="{5F3551C6-31F7-6140-A6B7-437AD09FE782}"/>
                  </a:ext>
                </a:extLst>
              </p:cNvPr>
              <p:cNvPicPr/>
              <p:nvPr/>
            </p:nvPicPr>
            <p:blipFill>
              <a:blip r:embed="rId5"/>
              <a:stretch>
                <a:fillRect/>
              </a:stretch>
            </p:blipFill>
            <p:spPr>
              <a:xfrm>
                <a:off x="966840" y="2095860"/>
                <a:ext cx="168840" cy="38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99396DBC-1B99-0240-970A-57A5DB0213BA}"/>
                  </a:ext>
                </a:extLst>
              </p14:cNvPr>
              <p14:cNvContentPartPr/>
              <p14:nvPr/>
            </p14:nvContentPartPr>
            <p14:xfrm>
              <a:off x="981240" y="2167860"/>
              <a:ext cx="142920" cy="247680"/>
            </p14:xfrm>
          </p:contentPart>
        </mc:Choice>
        <mc:Fallback xmlns="">
          <p:pic>
            <p:nvPicPr>
              <p:cNvPr id="8" name="Freihand 7">
                <a:extLst>
                  <a:ext uri="{FF2B5EF4-FFF2-40B4-BE49-F238E27FC236}">
                    <a16:creationId xmlns:a16="http://schemas.microsoft.com/office/drawing/2014/main" id="{99396DBC-1B99-0240-970A-57A5DB0213BA}"/>
                  </a:ext>
                </a:extLst>
              </p:cNvPr>
              <p:cNvPicPr/>
              <p:nvPr/>
            </p:nvPicPr>
            <p:blipFill>
              <a:blip r:embed="rId7"/>
              <a:stretch>
                <a:fillRect/>
              </a:stretch>
            </p:blipFill>
            <p:spPr>
              <a:xfrm>
                <a:off x="972240" y="2159220"/>
                <a:ext cx="1605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Freihand 8">
                <a:extLst>
                  <a:ext uri="{FF2B5EF4-FFF2-40B4-BE49-F238E27FC236}">
                    <a16:creationId xmlns:a16="http://schemas.microsoft.com/office/drawing/2014/main" id="{EBAC9E45-1E5A-7B45-9C84-AF24871D0CFC}"/>
                  </a:ext>
                </a:extLst>
              </p14:cNvPr>
              <p14:cNvContentPartPr/>
              <p14:nvPr/>
            </p14:nvContentPartPr>
            <p14:xfrm>
              <a:off x="988080" y="5828700"/>
              <a:ext cx="7075080" cy="90360"/>
            </p14:xfrm>
          </p:contentPart>
        </mc:Choice>
        <mc:Fallback xmlns="">
          <p:pic>
            <p:nvPicPr>
              <p:cNvPr id="9" name="Freihand 8">
                <a:extLst>
                  <a:ext uri="{FF2B5EF4-FFF2-40B4-BE49-F238E27FC236}">
                    <a16:creationId xmlns:a16="http://schemas.microsoft.com/office/drawing/2014/main" id="{EBAC9E45-1E5A-7B45-9C84-AF24871D0CFC}"/>
                  </a:ext>
                </a:extLst>
              </p:cNvPr>
              <p:cNvPicPr/>
              <p:nvPr/>
            </p:nvPicPr>
            <p:blipFill>
              <a:blip r:embed="rId9"/>
              <a:stretch>
                <a:fillRect/>
              </a:stretch>
            </p:blipFill>
            <p:spPr>
              <a:xfrm>
                <a:off x="979080" y="5820060"/>
                <a:ext cx="70927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Freihand 10">
                <a:extLst>
                  <a:ext uri="{FF2B5EF4-FFF2-40B4-BE49-F238E27FC236}">
                    <a16:creationId xmlns:a16="http://schemas.microsoft.com/office/drawing/2014/main" id="{8161B39E-0A18-A042-89A0-2F1C509B6C49}"/>
                  </a:ext>
                </a:extLst>
              </p14:cNvPr>
              <p14:cNvContentPartPr/>
              <p14:nvPr/>
            </p14:nvContentPartPr>
            <p14:xfrm>
              <a:off x="8042280" y="5754900"/>
              <a:ext cx="265320" cy="159120"/>
            </p14:xfrm>
          </p:contentPart>
        </mc:Choice>
        <mc:Fallback xmlns="">
          <p:pic>
            <p:nvPicPr>
              <p:cNvPr id="11" name="Freihand 10">
                <a:extLst>
                  <a:ext uri="{FF2B5EF4-FFF2-40B4-BE49-F238E27FC236}">
                    <a16:creationId xmlns:a16="http://schemas.microsoft.com/office/drawing/2014/main" id="{8161B39E-0A18-A042-89A0-2F1C509B6C49}"/>
                  </a:ext>
                </a:extLst>
              </p:cNvPr>
              <p:cNvPicPr/>
              <p:nvPr/>
            </p:nvPicPr>
            <p:blipFill>
              <a:blip r:embed="rId11"/>
              <a:stretch>
                <a:fillRect/>
              </a:stretch>
            </p:blipFill>
            <p:spPr>
              <a:xfrm>
                <a:off x="8033640" y="5746260"/>
                <a:ext cx="2829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Freihand 18">
                <a:extLst>
                  <a:ext uri="{FF2B5EF4-FFF2-40B4-BE49-F238E27FC236}">
                    <a16:creationId xmlns:a16="http://schemas.microsoft.com/office/drawing/2014/main" id="{1CC22057-9A6F-D34D-BEF9-FE6CC1463DD1}"/>
                  </a:ext>
                </a:extLst>
              </p14:cNvPr>
              <p14:cNvContentPartPr/>
              <p14:nvPr/>
            </p14:nvContentPartPr>
            <p14:xfrm>
              <a:off x="8055960" y="5785140"/>
              <a:ext cx="173520" cy="113760"/>
            </p14:xfrm>
          </p:contentPart>
        </mc:Choice>
        <mc:Fallback xmlns="">
          <p:pic>
            <p:nvPicPr>
              <p:cNvPr id="19" name="Freihand 18">
                <a:extLst>
                  <a:ext uri="{FF2B5EF4-FFF2-40B4-BE49-F238E27FC236}">
                    <a16:creationId xmlns:a16="http://schemas.microsoft.com/office/drawing/2014/main" id="{1CC22057-9A6F-D34D-BEF9-FE6CC1463DD1}"/>
                  </a:ext>
                </a:extLst>
              </p:cNvPr>
              <p:cNvPicPr/>
              <p:nvPr/>
            </p:nvPicPr>
            <p:blipFill>
              <a:blip r:embed="rId13"/>
              <a:stretch>
                <a:fillRect/>
              </a:stretch>
            </p:blipFill>
            <p:spPr>
              <a:xfrm>
                <a:off x="8047302" y="5776500"/>
                <a:ext cx="191197"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Freihand 19">
                <a:extLst>
                  <a:ext uri="{FF2B5EF4-FFF2-40B4-BE49-F238E27FC236}">
                    <a16:creationId xmlns:a16="http://schemas.microsoft.com/office/drawing/2014/main" id="{FC1FD82A-6324-1B46-8539-336670DD4C00}"/>
                  </a:ext>
                </a:extLst>
              </p14:cNvPr>
              <p14:cNvContentPartPr/>
              <p14:nvPr/>
            </p14:nvContentPartPr>
            <p14:xfrm>
              <a:off x="1420440" y="3003060"/>
              <a:ext cx="104040" cy="123480"/>
            </p14:xfrm>
          </p:contentPart>
        </mc:Choice>
        <mc:Fallback xmlns="">
          <p:pic>
            <p:nvPicPr>
              <p:cNvPr id="20" name="Freihand 19">
                <a:extLst>
                  <a:ext uri="{FF2B5EF4-FFF2-40B4-BE49-F238E27FC236}">
                    <a16:creationId xmlns:a16="http://schemas.microsoft.com/office/drawing/2014/main" id="{FC1FD82A-6324-1B46-8539-336670DD4C00}"/>
                  </a:ext>
                </a:extLst>
              </p:cNvPr>
              <p:cNvPicPr/>
              <p:nvPr/>
            </p:nvPicPr>
            <p:blipFill>
              <a:blip r:embed="rId15"/>
              <a:stretch>
                <a:fillRect/>
              </a:stretch>
            </p:blipFill>
            <p:spPr>
              <a:xfrm>
                <a:off x="1402800" y="2985060"/>
                <a:ext cx="139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Freihand 20">
                <a:extLst>
                  <a:ext uri="{FF2B5EF4-FFF2-40B4-BE49-F238E27FC236}">
                    <a16:creationId xmlns:a16="http://schemas.microsoft.com/office/drawing/2014/main" id="{9ED9B91B-D286-A440-9981-DAD59500CF66}"/>
                  </a:ext>
                </a:extLst>
              </p14:cNvPr>
              <p14:cNvContentPartPr/>
              <p14:nvPr/>
            </p14:nvContentPartPr>
            <p14:xfrm>
              <a:off x="1670266" y="3615334"/>
              <a:ext cx="106560" cy="144360"/>
            </p14:xfrm>
          </p:contentPart>
        </mc:Choice>
        <mc:Fallback xmlns="">
          <p:pic>
            <p:nvPicPr>
              <p:cNvPr id="21" name="Freihand 20">
                <a:extLst>
                  <a:ext uri="{FF2B5EF4-FFF2-40B4-BE49-F238E27FC236}">
                    <a16:creationId xmlns:a16="http://schemas.microsoft.com/office/drawing/2014/main" id="{9ED9B91B-D286-A440-9981-DAD59500CF66}"/>
                  </a:ext>
                </a:extLst>
              </p:cNvPr>
              <p:cNvPicPr/>
              <p:nvPr/>
            </p:nvPicPr>
            <p:blipFill>
              <a:blip r:embed="rId17"/>
              <a:stretch>
                <a:fillRect/>
              </a:stretch>
            </p:blipFill>
            <p:spPr>
              <a:xfrm>
                <a:off x="1652626" y="3597694"/>
                <a:ext cx="1422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 name="Freihand 21">
                <a:extLst>
                  <a:ext uri="{FF2B5EF4-FFF2-40B4-BE49-F238E27FC236}">
                    <a16:creationId xmlns:a16="http://schemas.microsoft.com/office/drawing/2014/main" id="{5295F2C8-A197-FF4A-8D67-E8F0F6C20743}"/>
                  </a:ext>
                </a:extLst>
              </p14:cNvPr>
              <p14:cNvContentPartPr/>
              <p14:nvPr/>
            </p14:nvContentPartPr>
            <p14:xfrm>
              <a:off x="2014246" y="4153350"/>
              <a:ext cx="120600" cy="150120"/>
            </p14:xfrm>
          </p:contentPart>
        </mc:Choice>
        <mc:Fallback xmlns="">
          <p:pic>
            <p:nvPicPr>
              <p:cNvPr id="22" name="Freihand 21">
                <a:extLst>
                  <a:ext uri="{FF2B5EF4-FFF2-40B4-BE49-F238E27FC236}">
                    <a16:creationId xmlns:a16="http://schemas.microsoft.com/office/drawing/2014/main" id="{5295F2C8-A197-FF4A-8D67-E8F0F6C20743}"/>
                  </a:ext>
                </a:extLst>
              </p:cNvPr>
              <p:cNvPicPr/>
              <p:nvPr/>
            </p:nvPicPr>
            <p:blipFill>
              <a:blip r:embed="rId19"/>
              <a:stretch>
                <a:fillRect/>
              </a:stretch>
            </p:blipFill>
            <p:spPr>
              <a:xfrm>
                <a:off x="1996606" y="4135350"/>
                <a:ext cx="15624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Freihand 22">
                <a:extLst>
                  <a:ext uri="{FF2B5EF4-FFF2-40B4-BE49-F238E27FC236}">
                    <a16:creationId xmlns:a16="http://schemas.microsoft.com/office/drawing/2014/main" id="{572A0B52-11F1-114E-8A0B-E5E7A0869183}"/>
                  </a:ext>
                </a:extLst>
              </p14:cNvPr>
              <p14:cNvContentPartPr/>
              <p14:nvPr/>
            </p14:nvContentPartPr>
            <p14:xfrm>
              <a:off x="2474160" y="4623594"/>
              <a:ext cx="179640" cy="147600"/>
            </p14:xfrm>
          </p:contentPart>
        </mc:Choice>
        <mc:Fallback xmlns="">
          <p:pic>
            <p:nvPicPr>
              <p:cNvPr id="23" name="Freihand 22">
                <a:extLst>
                  <a:ext uri="{FF2B5EF4-FFF2-40B4-BE49-F238E27FC236}">
                    <a16:creationId xmlns:a16="http://schemas.microsoft.com/office/drawing/2014/main" id="{572A0B52-11F1-114E-8A0B-E5E7A0869183}"/>
                  </a:ext>
                </a:extLst>
              </p:cNvPr>
              <p:cNvPicPr/>
              <p:nvPr/>
            </p:nvPicPr>
            <p:blipFill>
              <a:blip r:embed="rId21"/>
              <a:stretch>
                <a:fillRect/>
              </a:stretch>
            </p:blipFill>
            <p:spPr>
              <a:xfrm>
                <a:off x="2456520" y="4605594"/>
                <a:ext cx="2152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Freihand 23">
                <a:extLst>
                  <a:ext uri="{FF2B5EF4-FFF2-40B4-BE49-F238E27FC236}">
                    <a16:creationId xmlns:a16="http://schemas.microsoft.com/office/drawing/2014/main" id="{56DA24A7-CEA7-A84D-9DE5-F9AA6D4516EB}"/>
                  </a:ext>
                </a:extLst>
              </p14:cNvPr>
              <p14:cNvContentPartPr/>
              <p14:nvPr/>
            </p14:nvContentPartPr>
            <p14:xfrm>
              <a:off x="3141870" y="4963730"/>
              <a:ext cx="126720" cy="136080"/>
            </p14:xfrm>
          </p:contentPart>
        </mc:Choice>
        <mc:Fallback xmlns="">
          <p:pic>
            <p:nvPicPr>
              <p:cNvPr id="24" name="Freihand 23">
                <a:extLst>
                  <a:ext uri="{FF2B5EF4-FFF2-40B4-BE49-F238E27FC236}">
                    <a16:creationId xmlns:a16="http://schemas.microsoft.com/office/drawing/2014/main" id="{56DA24A7-CEA7-A84D-9DE5-F9AA6D4516EB}"/>
                  </a:ext>
                </a:extLst>
              </p:cNvPr>
              <p:cNvPicPr/>
              <p:nvPr/>
            </p:nvPicPr>
            <p:blipFill>
              <a:blip r:embed="rId23"/>
              <a:stretch>
                <a:fillRect/>
              </a:stretch>
            </p:blipFill>
            <p:spPr>
              <a:xfrm>
                <a:off x="3124230" y="4945730"/>
                <a:ext cx="1623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Freihand 24">
                <a:extLst>
                  <a:ext uri="{FF2B5EF4-FFF2-40B4-BE49-F238E27FC236}">
                    <a16:creationId xmlns:a16="http://schemas.microsoft.com/office/drawing/2014/main" id="{A1CB15B9-C559-4946-A6C4-AC2A899CABC5}"/>
                  </a:ext>
                </a:extLst>
              </p14:cNvPr>
              <p14:cNvContentPartPr/>
              <p14:nvPr/>
            </p14:nvContentPartPr>
            <p14:xfrm>
              <a:off x="4731360" y="5322073"/>
              <a:ext cx="149400" cy="110880"/>
            </p14:xfrm>
          </p:contentPart>
        </mc:Choice>
        <mc:Fallback xmlns="">
          <p:pic>
            <p:nvPicPr>
              <p:cNvPr id="25" name="Freihand 24">
                <a:extLst>
                  <a:ext uri="{FF2B5EF4-FFF2-40B4-BE49-F238E27FC236}">
                    <a16:creationId xmlns:a16="http://schemas.microsoft.com/office/drawing/2014/main" id="{A1CB15B9-C559-4946-A6C4-AC2A899CABC5}"/>
                  </a:ext>
                </a:extLst>
              </p:cNvPr>
              <p:cNvPicPr/>
              <p:nvPr/>
            </p:nvPicPr>
            <p:blipFill>
              <a:blip r:embed="rId25"/>
              <a:stretch>
                <a:fillRect/>
              </a:stretch>
            </p:blipFill>
            <p:spPr>
              <a:xfrm>
                <a:off x="4713360" y="5304073"/>
                <a:ext cx="18504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Freihand 25">
                <a:extLst>
                  <a:ext uri="{FF2B5EF4-FFF2-40B4-BE49-F238E27FC236}">
                    <a16:creationId xmlns:a16="http://schemas.microsoft.com/office/drawing/2014/main" id="{277FE124-5166-894C-B8D8-CF2ADBDD68CD}"/>
                  </a:ext>
                </a:extLst>
              </p14:cNvPr>
              <p14:cNvContentPartPr/>
              <p14:nvPr/>
            </p14:nvContentPartPr>
            <p14:xfrm>
              <a:off x="6021300" y="5481343"/>
              <a:ext cx="149400" cy="84240"/>
            </p14:xfrm>
          </p:contentPart>
        </mc:Choice>
        <mc:Fallback xmlns="">
          <p:pic>
            <p:nvPicPr>
              <p:cNvPr id="26" name="Freihand 25">
                <a:extLst>
                  <a:ext uri="{FF2B5EF4-FFF2-40B4-BE49-F238E27FC236}">
                    <a16:creationId xmlns:a16="http://schemas.microsoft.com/office/drawing/2014/main" id="{277FE124-5166-894C-B8D8-CF2ADBDD68CD}"/>
                  </a:ext>
                </a:extLst>
              </p:cNvPr>
              <p:cNvPicPr/>
              <p:nvPr/>
            </p:nvPicPr>
            <p:blipFill>
              <a:blip r:embed="rId27"/>
              <a:stretch>
                <a:fillRect/>
              </a:stretch>
            </p:blipFill>
            <p:spPr>
              <a:xfrm>
                <a:off x="6003300" y="5463703"/>
                <a:ext cx="1850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Freihand 26">
                <a:extLst>
                  <a:ext uri="{FF2B5EF4-FFF2-40B4-BE49-F238E27FC236}">
                    <a16:creationId xmlns:a16="http://schemas.microsoft.com/office/drawing/2014/main" id="{38FCCC30-6E00-1145-8EC3-010ABEE74A4E}"/>
                  </a:ext>
                </a:extLst>
              </p14:cNvPr>
              <p14:cNvContentPartPr/>
              <p14:nvPr/>
            </p14:nvContentPartPr>
            <p14:xfrm>
              <a:off x="3876143" y="5163493"/>
              <a:ext cx="122040" cy="88560"/>
            </p14:xfrm>
          </p:contentPart>
        </mc:Choice>
        <mc:Fallback xmlns="">
          <p:pic>
            <p:nvPicPr>
              <p:cNvPr id="27" name="Freihand 26">
                <a:extLst>
                  <a:ext uri="{FF2B5EF4-FFF2-40B4-BE49-F238E27FC236}">
                    <a16:creationId xmlns:a16="http://schemas.microsoft.com/office/drawing/2014/main" id="{38FCCC30-6E00-1145-8EC3-010ABEE74A4E}"/>
                  </a:ext>
                </a:extLst>
              </p:cNvPr>
              <p:cNvPicPr/>
              <p:nvPr/>
            </p:nvPicPr>
            <p:blipFill>
              <a:blip r:embed="rId29"/>
              <a:stretch>
                <a:fillRect/>
              </a:stretch>
            </p:blipFill>
            <p:spPr>
              <a:xfrm>
                <a:off x="3858143" y="5145493"/>
                <a:ext cx="1576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Freihand 27">
                <a:extLst>
                  <a:ext uri="{FF2B5EF4-FFF2-40B4-BE49-F238E27FC236}">
                    <a16:creationId xmlns:a16="http://schemas.microsoft.com/office/drawing/2014/main" id="{8D0067D2-35F3-9B42-AF0B-90A412CEBF50}"/>
                  </a:ext>
                </a:extLst>
              </p14:cNvPr>
              <p14:cNvContentPartPr/>
              <p14:nvPr/>
            </p14:nvContentPartPr>
            <p14:xfrm>
              <a:off x="1055400" y="2108820"/>
              <a:ext cx="57240" cy="204120"/>
            </p14:xfrm>
          </p:contentPart>
        </mc:Choice>
        <mc:Fallback xmlns="">
          <p:pic>
            <p:nvPicPr>
              <p:cNvPr id="28" name="Freihand 27">
                <a:extLst>
                  <a:ext uri="{FF2B5EF4-FFF2-40B4-BE49-F238E27FC236}">
                    <a16:creationId xmlns:a16="http://schemas.microsoft.com/office/drawing/2014/main" id="{8D0067D2-35F3-9B42-AF0B-90A412CEBF50}"/>
                  </a:ext>
                </a:extLst>
              </p:cNvPr>
              <p:cNvPicPr/>
              <p:nvPr/>
            </p:nvPicPr>
            <p:blipFill>
              <a:blip r:embed="rId31"/>
              <a:stretch>
                <a:fillRect/>
              </a:stretch>
            </p:blipFill>
            <p:spPr>
              <a:xfrm>
                <a:off x="1046400" y="2099820"/>
                <a:ext cx="7488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Freihand 28">
                <a:extLst>
                  <a:ext uri="{FF2B5EF4-FFF2-40B4-BE49-F238E27FC236}">
                    <a16:creationId xmlns:a16="http://schemas.microsoft.com/office/drawing/2014/main" id="{A74E7634-A0BC-7E42-924F-6504670C33D6}"/>
                  </a:ext>
                </a:extLst>
              </p14:cNvPr>
              <p14:cNvContentPartPr/>
              <p14:nvPr/>
            </p14:nvContentPartPr>
            <p14:xfrm>
              <a:off x="1075560" y="2087220"/>
              <a:ext cx="77400" cy="315720"/>
            </p14:xfrm>
          </p:contentPart>
        </mc:Choice>
        <mc:Fallback xmlns="">
          <p:pic>
            <p:nvPicPr>
              <p:cNvPr id="29" name="Freihand 28">
                <a:extLst>
                  <a:ext uri="{FF2B5EF4-FFF2-40B4-BE49-F238E27FC236}">
                    <a16:creationId xmlns:a16="http://schemas.microsoft.com/office/drawing/2014/main" id="{A74E7634-A0BC-7E42-924F-6504670C33D6}"/>
                  </a:ext>
                </a:extLst>
              </p:cNvPr>
              <p:cNvPicPr/>
              <p:nvPr/>
            </p:nvPicPr>
            <p:blipFill>
              <a:blip r:embed="rId33"/>
              <a:stretch>
                <a:fillRect/>
              </a:stretch>
            </p:blipFill>
            <p:spPr>
              <a:xfrm>
                <a:off x="1066920" y="2078580"/>
                <a:ext cx="9504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Freihand 49">
                <a:extLst>
                  <a:ext uri="{FF2B5EF4-FFF2-40B4-BE49-F238E27FC236}">
                    <a16:creationId xmlns:a16="http://schemas.microsoft.com/office/drawing/2014/main" id="{C10D8957-8F2B-F948-A13F-8A222B89B941}"/>
                  </a:ext>
                </a:extLst>
              </p14:cNvPr>
              <p14:cNvContentPartPr/>
              <p14:nvPr/>
            </p14:nvContentPartPr>
            <p14:xfrm>
              <a:off x="1061880" y="6028860"/>
              <a:ext cx="6244560" cy="82836"/>
            </p14:xfrm>
          </p:contentPart>
        </mc:Choice>
        <mc:Fallback xmlns="">
          <p:pic>
            <p:nvPicPr>
              <p:cNvPr id="50" name="Freihand 49">
                <a:extLst>
                  <a:ext uri="{FF2B5EF4-FFF2-40B4-BE49-F238E27FC236}">
                    <a16:creationId xmlns:a16="http://schemas.microsoft.com/office/drawing/2014/main" id="{C10D8957-8F2B-F948-A13F-8A222B89B941}"/>
                  </a:ext>
                </a:extLst>
              </p:cNvPr>
              <p:cNvPicPr/>
              <p:nvPr/>
            </p:nvPicPr>
            <p:blipFill>
              <a:blip r:embed="rId35"/>
              <a:stretch>
                <a:fillRect/>
              </a:stretch>
            </p:blipFill>
            <p:spPr>
              <a:xfrm>
                <a:off x="1007880" y="5920229"/>
                <a:ext cx="6352200" cy="300462"/>
              </a:xfrm>
              <a:prstGeom prst="rect">
                <a:avLst/>
              </a:prstGeom>
            </p:spPr>
          </p:pic>
        </mc:Fallback>
      </mc:AlternateContent>
      <p:sp>
        <p:nvSpPr>
          <p:cNvPr id="52" name="Textfeld 51">
            <a:extLst>
              <a:ext uri="{FF2B5EF4-FFF2-40B4-BE49-F238E27FC236}">
                <a16:creationId xmlns:a16="http://schemas.microsoft.com/office/drawing/2014/main" id="{29E9CBED-0E72-5443-B329-710ECFA7B0A8}"/>
              </a:ext>
            </a:extLst>
          </p:cNvPr>
          <p:cNvSpPr txBox="1"/>
          <p:nvPr/>
        </p:nvSpPr>
        <p:spPr>
          <a:xfrm rot="16200000">
            <a:off x="-344310" y="3606154"/>
            <a:ext cx="2345820" cy="369332"/>
          </a:xfrm>
          <a:prstGeom prst="rect">
            <a:avLst/>
          </a:prstGeom>
          <a:noFill/>
        </p:spPr>
        <p:txBody>
          <a:bodyPr wrap="square" rtlCol="0">
            <a:spAutoFit/>
          </a:bodyPr>
          <a:lstStyle/>
          <a:p>
            <a:r>
              <a:rPr lang="de-DE" dirty="0">
                <a:solidFill>
                  <a:srgbClr val="004E8B"/>
                </a:solidFill>
                <a:latin typeface="Chalkboard" panose="03050602040202020205" pitchFamily="66" charset="77"/>
                <a:cs typeface="Script MT Bold" panose="020F0502020204030204" pitchFamily="34" charset="0"/>
              </a:rPr>
              <a:t>Business Value</a:t>
            </a:r>
          </a:p>
        </p:txBody>
      </p:sp>
      <p:sp>
        <p:nvSpPr>
          <p:cNvPr id="53" name="Textfeld 52">
            <a:extLst>
              <a:ext uri="{FF2B5EF4-FFF2-40B4-BE49-F238E27FC236}">
                <a16:creationId xmlns:a16="http://schemas.microsoft.com/office/drawing/2014/main" id="{9D3F3765-B598-BF45-BCD8-2BB1B471D5BB}"/>
              </a:ext>
            </a:extLst>
          </p:cNvPr>
          <p:cNvSpPr txBox="1"/>
          <p:nvPr/>
        </p:nvSpPr>
        <p:spPr>
          <a:xfrm>
            <a:off x="1006486" y="4997365"/>
            <a:ext cx="1404600" cy="369300"/>
          </a:xfrm>
          <a:prstGeom prst="rect">
            <a:avLst/>
          </a:prstGeom>
          <a:noFill/>
        </p:spPr>
        <p:txBody>
          <a:bodyPr wrap="square" rtlCol="0">
            <a:spAutoFit/>
          </a:bodyPr>
          <a:lstStyle/>
          <a:p>
            <a:r>
              <a:rPr lang="de-DE" dirty="0">
                <a:solidFill>
                  <a:schemeClr val="accent2"/>
                </a:solidFill>
                <a:latin typeface="Chalkboard" panose="03050602040202020205" pitchFamily="66" charset="77"/>
              </a:rPr>
              <a:t>ROI </a:t>
            </a:r>
            <a:r>
              <a:rPr lang="de-DE" dirty="0" err="1">
                <a:solidFill>
                  <a:schemeClr val="accent2"/>
                </a:solidFill>
                <a:latin typeface="Chalkboard" panose="03050602040202020205" pitchFamily="66" charset="77"/>
              </a:rPr>
              <a:t>Cutoff</a:t>
            </a:r>
            <a:endParaRPr lang="de-DE" dirty="0">
              <a:solidFill>
                <a:schemeClr val="accent2"/>
              </a:solidFill>
              <a:latin typeface="Chalkboard" panose="03050602040202020205" pitchFamily="66" charset="77"/>
            </a:endParaRPr>
          </a:p>
        </p:txBody>
      </p:sp>
      <p:sp>
        <p:nvSpPr>
          <p:cNvPr id="54" name="Textfeld 53">
            <a:extLst>
              <a:ext uri="{FF2B5EF4-FFF2-40B4-BE49-F238E27FC236}">
                <a16:creationId xmlns:a16="http://schemas.microsoft.com/office/drawing/2014/main" id="{8EF894D3-8833-DA43-A0D5-25E0C8775388}"/>
              </a:ext>
            </a:extLst>
          </p:cNvPr>
          <p:cNvSpPr txBox="1"/>
          <p:nvPr/>
        </p:nvSpPr>
        <p:spPr>
          <a:xfrm>
            <a:off x="2816490" y="5892020"/>
            <a:ext cx="2532750" cy="369332"/>
          </a:xfrm>
          <a:prstGeom prst="rect">
            <a:avLst/>
          </a:prstGeom>
          <a:noFill/>
        </p:spPr>
        <p:txBody>
          <a:bodyPr wrap="square" rtlCol="0">
            <a:spAutoFit/>
          </a:bodyPr>
          <a:lstStyle/>
          <a:p>
            <a:r>
              <a:rPr lang="de-DE" dirty="0">
                <a:latin typeface="Chalkboard" panose="03050602040202020205" pitchFamily="66" charset="77"/>
              </a:rPr>
              <a:t>Projektdauer</a:t>
            </a:r>
          </a:p>
        </p:txBody>
      </p:sp>
      <mc:AlternateContent xmlns:mc="http://schemas.openxmlformats.org/markup-compatibility/2006" xmlns:p14="http://schemas.microsoft.com/office/powerpoint/2010/main">
        <mc:Choice Requires="p14">
          <p:contentPart p14:bwMode="auto" r:id="rId36">
            <p14:nvContentPartPr>
              <p14:cNvPr id="55" name="Freihand 54">
                <a:extLst>
                  <a:ext uri="{FF2B5EF4-FFF2-40B4-BE49-F238E27FC236}">
                    <a16:creationId xmlns:a16="http://schemas.microsoft.com/office/drawing/2014/main" id="{15E4BA18-F415-7348-96DF-CC55E3A95D1D}"/>
                  </a:ext>
                </a:extLst>
              </p14:cNvPr>
              <p14:cNvContentPartPr/>
              <p14:nvPr/>
            </p14:nvContentPartPr>
            <p14:xfrm>
              <a:off x="2209543" y="4389119"/>
              <a:ext cx="227848" cy="185505"/>
            </p14:xfrm>
          </p:contentPart>
        </mc:Choice>
        <mc:Fallback xmlns="">
          <p:pic>
            <p:nvPicPr>
              <p:cNvPr id="55" name="Freihand 54">
                <a:extLst>
                  <a:ext uri="{FF2B5EF4-FFF2-40B4-BE49-F238E27FC236}">
                    <a16:creationId xmlns:a16="http://schemas.microsoft.com/office/drawing/2014/main" id="{15E4BA18-F415-7348-96DF-CC55E3A95D1D}"/>
                  </a:ext>
                </a:extLst>
              </p:cNvPr>
              <p:cNvPicPr/>
              <p:nvPr/>
            </p:nvPicPr>
            <p:blipFill>
              <a:blip r:embed="rId37"/>
              <a:stretch>
                <a:fillRect/>
              </a:stretch>
            </p:blipFill>
            <p:spPr>
              <a:xfrm>
                <a:off x="2200904" y="4380114"/>
                <a:ext cx="245486" cy="2031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1" name="Freihand 60">
                <a:extLst>
                  <a:ext uri="{FF2B5EF4-FFF2-40B4-BE49-F238E27FC236}">
                    <a16:creationId xmlns:a16="http://schemas.microsoft.com/office/drawing/2014/main" id="{618E9072-45EB-B849-8FC6-70D0CCA77F37}"/>
                  </a:ext>
                </a:extLst>
              </p14:cNvPr>
              <p14:cNvContentPartPr/>
              <p14:nvPr/>
            </p14:nvContentPartPr>
            <p14:xfrm>
              <a:off x="7107023" y="5658960"/>
              <a:ext cx="122040" cy="88560"/>
            </p14:xfrm>
          </p:contentPart>
        </mc:Choice>
        <mc:Fallback xmlns="">
          <p:pic>
            <p:nvPicPr>
              <p:cNvPr id="61" name="Freihand 60">
                <a:extLst>
                  <a:ext uri="{FF2B5EF4-FFF2-40B4-BE49-F238E27FC236}">
                    <a16:creationId xmlns:a16="http://schemas.microsoft.com/office/drawing/2014/main" id="{618E9072-45EB-B849-8FC6-70D0CCA77F37}"/>
                  </a:ext>
                </a:extLst>
              </p:cNvPr>
              <p:cNvPicPr/>
              <p:nvPr/>
            </p:nvPicPr>
            <p:blipFill>
              <a:blip r:embed="rId29"/>
              <a:stretch>
                <a:fillRect/>
              </a:stretch>
            </p:blipFill>
            <p:spPr>
              <a:xfrm>
                <a:off x="7089383" y="5641320"/>
                <a:ext cx="15768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6" name="Freihand 65">
                <a:extLst>
                  <a:ext uri="{FF2B5EF4-FFF2-40B4-BE49-F238E27FC236}">
                    <a16:creationId xmlns:a16="http://schemas.microsoft.com/office/drawing/2014/main" id="{F4AD3014-1E48-284D-9968-357F19AD33B2}"/>
                  </a:ext>
                </a:extLst>
              </p14:cNvPr>
              <p14:cNvContentPartPr/>
              <p14:nvPr/>
            </p14:nvContentPartPr>
            <p14:xfrm>
              <a:off x="6973500" y="5542460"/>
              <a:ext cx="399240" cy="349560"/>
            </p14:xfrm>
          </p:contentPart>
        </mc:Choice>
        <mc:Fallback xmlns="">
          <p:pic>
            <p:nvPicPr>
              <p:cNvPr id="66" name="Freihand 65">
                <a:extLst>
                  <a:ext uri="{FF2B5EF4-FFF2-40B4-BE49-F238E27FC236}">
                    <a16:creationId xmlns:a16="http://schemas.microsoft.com/office/drawing/2014/main" id="{F4AD3014-1E48-284D-9968-357F19AD33B2}"/>
                  </a:ext>
                </a:extLst>
              </p:cNvPr>
              <p:cNvPicPr/>
              <p:nvPr/>
            </p:nvPicPr>
            <p:blipFill>
              <a:blip r:embed="rId40"/>
              <a:stretch>
                <a:fillRect/>
              </a:stretch>
            </p:blipFill>
            <p:spPr>
              <a:xfrm>
                <a:off x="6964500" y="5533820"/>
                <a:ext cx="416880" cy="367200"/>
              </a:xfrm>
              <a:prstGeom prst="rect">
                <a:avLst/>
              </a:prstGeom>
            </p:spPr>
          </p:pic>
        </mc:Fallback>
      </mc:AlternateContent>
      <p:sp>
        <p:nvSpPr>
          <p:cNvPr id="70" name="Textfeld 69">
            <a:extLst>
              <a:ext uri="{FF2B5EF4-FFF2-40B4-BE49-F238E27FC236}">
                <a16:creationId xmlns:a16="http://schemas.microsoft.com/office/drawing/2014/main" id="{95C13617-411B-FE42-8A91-551B9C301B92}"/>
              </a:ext>
            </a:extLst>
          </p:cNvPr>
          <p:cNvSpPr txBox="1"/>
          <p:nvPr/>
        </p:nvSpPr>
        <p:spPr>
          <a:xfrm>
            <a:off x="3998183" y="2476500"/>
            <a:ext cx="1861535" cy="369332"/>
          </a:xfrm>
          <a:prstGeom prst="rect">
            <a:avLst/>
          </a:prstGeom>
          <a:noFill/>
        </p:spPr>
        <p:txBody>
          <a:bodyPr wrap="none" rtlCol="0">
            <a:spAutoFit/>
          </a:bodyPr>
          <a:lstStyle/>
          <a:p>
            <a:r>
              <a:rPr lang="de-DE" dirty="0">
                <a:solidFill>
                  <a:srgbClr val="FF0000"/>
                </a:solidFill>
                <a:latin typeface="Chalkboard" panose="03050602040202020205" pitchFamily="66" charset="77"/>
              </a:rPr>
              <a:t>Change </a:t>
            </a:r>
            <a:r>
              <a:rPr lang="de-DE" dirty="0" err="1">
                <a:solidFill>
                  <a:srgbClr val="FF0000"/>
                </a:solidFill>
                <a:latin typeface="Chalkboard" panose="03050602040202020205" pitchFamily="66" charset="77"/>
              </a:rPr>
              <a:t>for</a:t>
            </a:r>
            <a:r>
              <a:rPr lang="de-DE" dirty="0">
                <a:solidFill>
                  <a:srgbClr val="FF0000"/>
                </a:solidFill>
                <a:latin typeface="Chalkboard" panose="03050602040202020205" pitchFamily="66" charset="77"/>
              </a:rPr>
              <a:t> </a:t>
            </a:r>
            <a:r>
              <a:rPr lang="de-DE" dirty="0" err="1">
                <a:solidFill>
                  <a:srgbClr val="FF0000"/>
                </a:solidFill>
                <a:latin typeface="Chalkboard" panose="03050602040202020205" pitchFamily="66" charset="77"/>
              </a:rPr>
              <a:t>free</a:t>
            </a:r>
            <a:endParaRPr lang="de-DE" dirty="0">
              <a:solidFill>
                <a:srgbClr val="FF0000"/>
              </a:solidFill>
              <a:latin typeface="Chalkboard" panose="03050602040202020205" pitchFamily="66" charset="77"/>
            </a:endParaRPr>
          </a:p>
        </p:txBody>
      </p:sp>
      <p:sp>
        <p:nvSpPr>
          <p:cNvPr id="71" name="Textfeld 70">
            <a:extLst>
              <a:ext uri="{FF2B5EF4-FFF2-40B4-BE49-F238E27FC236}">
                <a16:creationId xmlns:a16="http://schemas.microsoft.com/office/drawing/2014/main" id="{5BC2DAF2-82C8-AE40-A94E-30BA94DFB1FB}"/>
              </a:ext>
            </a:extLst>
          </p:cNvPr>
          <p:cNvSpPr txBox="1"/>
          <p:nvPr/>
        </p:nvSpPr>
        <p:spPr>
          <a:xfrm>
            <a:off x="4038600" y="3003060"/>
            <a:ext cx="2308860" cy="369332"/>
          </a:xfrm>
          <a:prstGeom prst="rect">
            <a:avLst/>
          </a:prstGeom>
          <a:noFill/>
        </p:spPr>
        <p:txBody>
          <a:bodyPr wrap="square" rtlCol="0">
            <a:spAutoFit/>
          </a:bodyPr>
          <a:lstStyle/>
          <a:p>
            <a:r>
              <a:rPr lang="de-DE" dirty="0">
                <a:solidFill>
                  <a:srgbClr val="5B2C90"/>
                </a:solidFill>
                <a:latin typeface="Chalkboard" panose="03050602040202020205" pitchFamily="66" charset="77"/>
              </a:rPr>
              <a:t>Money </a:t>
            </a:r>
            <a:r>
              <a:rPr lang="de-DE" dirty="0" err="1">
                <a:solidFill>
                  <a:srgbClr val="5B2C90"/>
                </a:solidFill>
                <a:latin typeface="Chalkboard" panose="03050602040202020205" pitchFamily="66" charset="77"/>
              </a:rPr>
              <a:t>for</a:t>
            </a:r>
            <a:r>
              <a:rPr lang="de-DE" dirty="0">
                <a:solidFill>
                  <a:srgbClr val="5B2C90"/>
                </a:solidFill>
                <a:latin typeface="Chalkboard" panose="03050602040202020205" pitchFamily="66" charset="77"/>
              </a:rPr>
              <a:t> </a:t>
            </a:r>
            <a:r>
              <a:rPr lang="de-DE" dirty="0" err="1">
                <a:solidFill>
                  <a:srgbClr val="5B2C90"/>
                </a:solidFill>
                <a:latin typeface="Chalkboard" panose="03050602040202020205" pitchFamily="66" charset="77"/>
              </a:rPr>
              <a:t>nothing</a:t>
            </a:r>
            <a:endParaRPr lang="de-DE" dirty="0">
              <a:solidFill>
                <a:srgbClr val="5B2C90"/>
              </a:solidFill>
              <a:latin typeface="Chalkboard" panose="03050602040202020205" pitchFamily="66" charset="77"/>
            </a:endParaRPr>
          </a:p>
        </p:txBody>
      </p:sp>
      <mc:AlternateContent xmlns:mc="http://schemas.openxmlformats.org/markup-compatibility/2006" xmlns:p14="http://schemas.microsoft.com/office/powerpoint/2010/main">
        <mc:Choice Requires="p14">
          <p:contentPart p14:bwMode="auto" r:id="rId41">
            <p14:nvContentPartPr>
              <p14:cNvPr id="97" name="Freihand 96">
                <a:extLst>
                  <a:ext uri="{FF2B5EF4-FFF2-40B4-BE49-F238E27FC236}">
                    <a16:creationId xmlns:a16="http://schemas.microsoft.com/office/drawing/2014/main" id="{CF5D3C0B-DB70-7B4F-9DAB-C0F58C3E7BDD}"/>
                  </a:ext>
                </a:extLst>
              </p14:cNvPr>
              <p14:cNvContentPartPr/>
              <p14:nvPr/>
            </p14:nvContentPartPr>
            <p14:xfrm>
              <a:off x="950410" y="5421860"/>
              <a:ext cx="4311360" cy="69120"/>
            </p14:xfrm>
          </p:contentPart>
        </mc:Choice>
        <mc:Fallback xmlns="">
          <p:pic>
            <p:nvPicPr>
              <p:cNvPr id="97" name="Freihand 96">
                <a:extLst>
                  <a:ext uri="{FF2B5EF4-FFF2-40B4-BE49-F238E27FC236}">
                    <a16:creationId xmlns:a16="http://schemas.microsoft.com/office/drawing/2014/main" id="{CF5D3C0B-DB70-7B4F-9DAB-C0F58C3E7BDD}"/>
                  </a:ext>
                </a:extLst>
              </p:cNvPr>
              <p:cNvPicPr/>
              <p:nvPr/>
            </p:nvPicPr>
            <p:blipFill>
              <a:blip r:embed="rId42"/>
              <a:stretch>
                <a:fillRect/>
              </a:stretch>
            </p:blipFill>
            <p:spPr>
              <a:xfrm>
                <a:off x="941769" y="5412860"/>
                <a:ext cx="4329001"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8" name="Freihand 97">
                <a:extLst>
                  <a:ext uri="{FF2B5EF4-FFF2-40B4-BE49-F238E27FC236}">
                    <a16:creationId xmlns:a16="http://schemas.microsoft.com/office/drawing/2014/main" id="{BDF250E2-3BC6-7846-B36A-F65760B303A1}"/>
                  </a:ext>
                </a:extLst>
              </p14:cNvPr>
              <p14:cNvContentPartPr/>
              <p14:nvPr/>
            </p14:nvContentPartPr>
            <p14:xfrm>
              <a:off x="5580730" y="5478020"/>
              <a:ext cx="278640" cy="10800"/>
            </p14:xfrm>
          </p:contentPart>
        </mc:Choice>
        <mc:Fallback xmlns="">
          <p:pic>
            <p:nvPicPr>
              <p:cNvPr id="98" name="Freihand 97">
                <a:extLst>
                  <a:ext uri="{FF2B5EF4-FFF2-40B4-BE49-F238E27FC236}">
                    <a16:creationId xmlns:a16="http://schemas.microsoft.com/office/drawing/2014/main" id="{BDF250E2-3BC6-7846-B36A-F65760B303A1}"/>
                  </a:ext>
                </a:extLst>
              </p:cNvPr>
              <p:cNvPicPr/>
              <p:nvPr/>
            </p:nvPicPr>
            <p:blipFill>
              <a:blip r:embed="rId44"/>
              <a:stretch>
                <a:fillRect/>
              </a:stretch>
            </p:blipFill>
            <p:spPr>
              <a:xfrm>
                <a:off x="5572090" y="5469020"/>
                <a:ext cx="2962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9" name="Freihand 98">
                <a:extLst>
                  <a:ext uri="{FF2B5EF4-FFF2-40B4-BE49-F238E27FC236}">
                    <a16:creationId xmlns:a16="http://schemas.microsoft.com/office/drawing/2014/main" id="{07289F24-B2D5-FE43-9DDA-CF1C29708E75}"/>
                  </a:ext>
                </a:extLst>
              </p14:cNvPr>
              <p14:cNvContentPartPr/>
              <p14:nvPr/>
            </p14:nvContentPartPr>
            <p14:xfrm>
              <a:off x="6206050" y="5431940"/>
              <a:ext cx="308520" cy="14040"/>
            </p14:xfrm>
          </p:contentPart>
        </mc:Choice>
        <mc:Fallback xmlns="">
          <p:pic>
            <p:nvPicPr>
              <p:cNvPr id="99" name="Freihand 98">
                <a:extLst>
                  <a:ext uri="{FF2B5EF4-FFF2-40B4-BE49-F238E27FC236}">
                    <a16:creationId xmlns:a16="http://schemas.microsoft.com/office/drawing/2014/main" id="{07289F24-B2D5-FE43-9DDA-CF1C29708E75}"/>
                  </a:ext>
                </a:extLst>
              </p:cNvPr>
              <p:cNvPicPr/>
              <p:nvPr/>
            </p:nvPicPr>
            <p:blipFill>
              <a:blip r:embed="rId46"/>
              <a:stretch>
                <a:fillRect/>
              </a:stretch>
            </p:blipFill>
            <p:spPr>
              <a:xfrm>
                <a:off x="6197410" y="5423300"/>
                <a:ext cx="32616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0" name="Freihand 99">
                <a:extLst>
                  <a:ext uri="{FF2B5EF4-FFF2-40B4-BE49-F238E27FC236}">
                    <a16:creationId xmlns:a16="http://schemas.microsoft.com/office/drawing/2014/main" id="{433CDC84-9D89-264C-B917-880D05E381E2}"/>
                  </a:ext>
                </a:extLst>
              </p14:cNvPr>
              <p14:cNvContentPartPr/>
              <p14:nvPr/>
            </p14:nvContentPartPr>
            <p14:xfrm>
              <a:off x="6784930" y="5430500"/>
              <a:ext cx="579240" cy="16920"/>
            </p14:xfrm>
          </p:contentPart>
        </mc:Choice>
        <mc:Fallback xmlns="">
          <p:pic>
            <p:nvPicPr>
              <p:cNvPr id="100" name="Freihand 99">
                <a:extLst>
                  <a:ext uri="{FF2B5EF4-FFF2-40B4-BE49-F238E27FC236}">
                    <a16:creationId xmlns:a16="http://schemas.microsoft.com/office/drawing/2014/main" id="{433CDC84-9D89-264C-B917-880D05E381E2}"/>
                  </a:ext>
                </a:extLst>
              </p:cNvPr>
              <p:cNvPicPr/>
              <p:nvPr/>
            </p:nvPicPr>
            <p:blipFill>
              <a:blip r:embed="rId48"/>
              <a:stretch>
                <a:fillRect/>
              </a:stretch>
            </p:blipFill>
            <p:spPr>
              <a:xfrm>
                <a:off x="6776290" y="5421500"/>
                <a:ext cx="5968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2" name="Freihand 101">
                <a:extLst>
                  <a:ext uri="{FF2B5EF4-FFF2-40B4-BE49-F238E27FC236}">
                    <a16:creationId xmlns:a16="http://schemas.microsoft.com/office/drawing/2014/main" id="{535CE37D-75C2-3849-AA50-C9018A41978B}"/>
                  </a:ext>
                </a:extLst>
              </p14:cNvPr>
              <p14:cNvContentPartPr/>
              <p14:nvPr/>
            </p14:nvContentPartPr>
            <p14:xfrm>
              <a:off x="3329290" y="5028300"/>
              <a:ext cx="598320" cy="95760"/>
            </p14:xfrm>
          </p:contentPart>
        </mc:Choice>
        <mc:Fallback xmlns="">
          <p:pic>
            <p:nvPicPr>
              <p:cNvPr id="102" name="Freihand 101">
                <a:extLst>
                  <a:ext uri="{FF2B5EF4-FFF2-40B4-BE49-F238E27FC236}">
                    <a16:creationId xmlns:a16="http://schemas.microsoft.com/office/drawing/2014/main" id="{535CE37D-75C2-3849-AA50-C9018A41978B}"/>
                  </a:ext>
                </a:extLst>
              </p:cNvPr>
              <p:cNvPicPr/>
              <p:nvPr/>
            </p:nvPicPr>
            <p:blipFill>
              <a:blip r:embed="rId50"/>
              <a:stretch>
                <a:fillRect/>
              </a:stretch>
            </p:blipFill>
            <p:spPr>
              <a:xfrm>
                <a:off x="3320650" y="5019300"/>
                <a:ext cx="61596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4" name="Freihand 103">
                <a:extLst>
                  <a:ext uri="{FF2B5EF4-FFF2-40B4-BE49-F238E27FC236}">
                    <a16:creationId xmlns:a16="http://schemas.microsoft.com/office/drawing/2014/main" id="{D23FD61E-EC13-DC48-BFE1-E1CAC602148F}"/>
                  </a:ext>
                </a:extLst>
              </p14:cNvPr>
              <p14:cNvContentPartPr/>
              <p14:nvPr/>
            </p14:nvContentPartPr>
            <p14:xfrm>
              <a:off x="4854538" y="4303470"/>
              <a:ext cx="48672" cy="2000380"/>
            </p14:xfrm>
          </p:contentPart>
        </mc:Choice>
        <mc:Fallback xmlns="">
          <p:pic>
            <p:nvPicPr>
              <p:cNvPr id="104" name="Freihand 103">
                <a:extLst>
                  <a:ext uri="{FF2B5EF4-FFF2-40B4-BE49-F238E27FC236}">
                    <a16:creationId xmlns:a16="http://schemas.microsoft.com/office/drawing/2014/main" id="{D23FD61E-EC13-DC48-BFE1-E1CAC602148F}"/>
                  </a:ext>
                </a:extLst>
              </p:cNvPr>
              <p:cNvPicPr/>
              <p:nvPr/>
            </p:nvPicPr>
            <p:blipFill>
              <a:blip r:embed="rId52"/>
              <a:stretch>
                <a:fillRect/>
              </a:stretch>
            </p:blipFill>
            <p:spPr>
              <a:xfrm>
                <a:off x="4845525" y="4294831"/>
                <a:ext cx="66338" cy="2018019"/>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7" name="Freihand 106">
                <a:extLst>
                  <a:ext uri="{FF2B5EF4-FFF2-40B4-BE49-F238E27FC236}">
                    <a16:creationId xmlns:a16="http://schemas.microsoft.com/office/drawing/2014/main" id="{47A0F8ED-54B7-5842-9A50-9369610082F0}"/>
                  </a:ext>
                </a:extLst>
              </p14:cNvPr>
              <p14:cNvContentPartPr/>
              <p14:nvPr/>
            </p14:nvContentPartPr>
            <p14:xfrm>
              <a:off x="5053690" y="5511850"/>
              <a:ext cx="2311200" cy="335880"/>
            </p14:xfrm>
          </p:contentPart>
        </mc:Choice>
        <mc:Fallback xmlns="">
          <p:pic>
            <p:nvPicPr>
              <p:cNvPr id="107" name="Freihand 106">
                <a:extLst>
                  <a:ext uri="{FF2B5EF4-FFF2-40B4-BE49-F238E27FC236}">
                    <a16:creationId xmlns:a16="http://schemas.microsoft.com/office/drawing/2014/main" id="{47A0F8ED-54B7-5842-9A50-9369610082F0}"/>
                  </a:ext>
                </a:extLst>
              </p:cNvPr>
              <p:cNvPicPr/>
              <p:nvPr/>
            </p:nvPicPr>
            <p:blipFill>
              <a:blip r:embed="rId54"/>
              <a:stretch>
                <a:fillRect/>
              </a:stretch>
            </p:blipFill>
            <p:spPr>
              <a:xfrm>
                <a:off x="5045050" y="5502860"/>
                <a:ext cx="2328840" cy="353501"/>
              </a:xfrm>
              <a:prstGeom prst="rect">
                <a:avLst/>
              </a:prstGeom>
            </p:spPr>
          </p:pic>
        </mc:Fallback>
      </mc:AlternateContent>
      <p:sp>
        <p:nvSpPr>
          <p:cNvPr id="110" name="Textfeld 109">
            <a:extLst>
              <a:ext uri="{FF2B5EF4-FFF2-40B4-BE49-F238E27FC236}">
                <a16:creationId xmlns:a16="http://schemas.microsoft.com/office/drawing/2014/main" id="{69E456E2-F354-BF45-A4FC-5124FC2CE98E}"/>
              </a:ext>
            </a:extLst>
          </p:cNvPr>
          <p:cNvSpPr txBox="1"/>
          <p:nvPr/>
        </p:nvSpPr>
        <p:spPr>
          <a:xfrm>
            <a:off x="5091797" y="5877970"/>
            <a:ext cx="3110453" cy="369332"/>
          </a:xfrm>
          <a:prstGeom prst="rect">
            <a:avLst/>
          </a:prstGeom>
          <a:noFill/>
        </p:spPr>
        <p:txBody>
          <a:bodyPr wrap="square" rtlCol="0">
            <a:spAutoFit/>
          </a:bodyPr>
          <a:lstStyle/>
          <a:p>
            <a:r>
              <a:rPr lang="de-DE" dirty="0">
                <a:solidFill>
                  <a:srgbClr val="5B2C90"/>
                </a:solidFill>
                <a:latin typeface="Chalkboard" panose="03050602040202020205" pitchFamily="66" charset="77"/>
              </a:rPr>
              <a:t>80% Kunde 20% AG</a:t>
            </a:r>
          </a:p>
        </p:txBody>
      </p:sp>
      <p:sp>
        <p:nvSpPr>
          <p:cNvPr id="111" name="Textfeld 110">
            <a:extLst>
              <a:ext uri="{FF2B5EF4-FFF2-40B4-BE49-F238E27FC236}">
                <a16:creationId xmlns:a16="http://schemas.microsoft.com/office/drawing/2014/main" id="{EFBA928C-4C60-3D4E-8EDD-D838BA06A697}"/>
              </a:ext>
            </a:extLst>
          </p:cNvPr>
          <p:cNvSpPr txBox="1"/>
          <p:nvPr/>
        </p:nvSpPr>
        <p:spPr>
          <a:xfrm>
            <a:off x="4853618" y="4229204"/>
            <a:ext cx="2103050" cy="646331"/>
          </a:xfrm>
          <a:prstGeom prst="rect">
            <a:avLst/>
          </a:prstGeom>
          <a:noFill/>
        </p:spPr>
        <p:txBody>
          <a:bodyPr wrap="square" rtlCol="0">
            <a:spAutoFit/>
          </a:bodyPr>
          <a:lstStyle/>
          <a:p>
            <a:r>
              <a:rPr lang="de-DE" dirty="0">
                <a:solidFill>
                  <a:srgbClr val="5B2C90"/>
                </a:solidFill>
                <a:latin typeface="Chalkboard" panose="03050602040202020205" pitchFamily="66" charset="77"/>
              </a:rPr>
              <a:t>Vorzeitiges</a:t>
            </a:r>
            <a:r>
              <a:rPr lang="de-DE" dirty="0">
                <a:solidFill>
                  <a:srgbClr val="5B2C90"/>
                </a:solidFill>
              </a:rPr>
              <a:t> Projektende</a:t>
            </a:r>
          </a:p>
        </p:txBody>
      </p:sp>
    </p:spTree>
    <p:extLst>
      <p:ext uri="{BB962C8B-B14F-4D97-AF65-F5344CB8AC3E}">
        <p14:creationId xmlns:p14="http://schemas.microsoft.com/office/powerpoint/2010/main" val="24348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70" grpId="0"/>
      <p:bldP spid="71" grpId="0"/>
      <p:bldP spid="110" grpId="0"/>
      <p:bldP spid="1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alpha val="7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AA323E-CC9C-4F4F-BFEF-5BD248D1D516}"/>
              </a:ext>
            </a:extLst>
          </p:cNvPr>
          <p:cNvSpPr>
            <a:spLocks noGrp="1"/>
          </p:cNvSpPr>
          <p:nvPr>
            <p:ph type="title"/>
          </p:nvPr>
        </p:nvSpPr>
        <p:spPr/>
        <p:txBody>
          <a:bodyPr/>
          <a:lstStyle/>
          <a:p>
            <a:r>
              <a:rPr lang="de-DE" dirty="0">
                <a:hlinkClick r:id="rId3"/>
              </a:rPr>
              <a:t>Agile </a:t>
            </a:r>
            <a:r>
              <a:rPr lang="de-DE" dirty="0" err="1">
                <a:hlinkClick r:id="rId3"/>
              </a:rPr>
              <a:t>Contracts</a:t>
            </a:r>
            <a:r>
              <a:rPr lang="de-DE" dirty="0">
                <a:hlinkClick r:id="rId3"/>
              </a:rPr>
              <a:t> – Money </a:t>
            </a:r>
            <a:r>
              <a:rPr lang="de-DE" dirty="0" err="1">
                <a:hlinkClick r:id="rId3"/>
              </a:rPr>
              <a:t>for</a:t>
            </a:r>
            <a:r>
              <a:rPr lang="de-DE" dirty="0">
                <a:hlinkClick r:id="rId3"/>
              </a:rPr>
              <a:t> </a:t>
            </a:r>
            <a:r>
              <a:rPr lang="de-DE" dirty="0" err="1">
                <a:hlinkClick r:id="rId3"/>
              </a:rPr>
              <a:t>Nothing</a:t>
            </a:r>
            <a:r>
              <a:rPr lang="de-DE" dirty="0">
                <a:hlinkClick r:id="rId3"/>
              </a:rPr>
              <a:t> </a:t>
            </a:r>
            <a:r>
              <a:rPr lang="de-DE" dirty="0" err="1">
                <a:hlinkClick r:id="rId3"/>
              </a:rPr>
              <a:t>and</a:t>
            </a:r>
            <a:r>
              <a:rPr lang="de-DE" dirty="0">
                <a:hlinkClick r:id="rId3"/>
              </a:rPr>
              <a:t> Change </a:t>
            </a:r>
            <a:r>
              <a:rPr lang="de-DE" dirty="0" err="1">
                <a:hlinkClick r:id="rId3"/>
              </a:rPr>
              <a:t>for</a:t>
            </a:r>
            <a:r>
              <a:rPr lang="de-DE" dirty="0">
                <a:hlinkClick r:id="rId3"/>
              </a:rPr>
              <a:t> Free</a:t>
            </a:r>
            <a:r>
              <a:rPr lang="de-DE" dirty="0"/>
              <a:t>, Jeff Sutherland 2/2</a:t>
            </a:r>
          </a:p>
        </p:txBody>
      </p:sp>
      <p:sp>
        <p:nvSpPr>
          <p:cNvPr id="3" name="Inhaltsplatzhalter 2">
            <a:extLst>
              <a:ext uri="{FF2B5EF4-FFF2-40B4-BE49-F238E27FC236}">
                <a16:creationId xmlns:a16="http://schemas.microsoft.com/office/drawing/2014/main" id="{B6E59332-7DED-C842-99DA-BC47CA5C92DA}"/>
              </a:ext>
            </a:extLst>
          </p:cNvPr>
          <p:cNvSpPr>
            <a:spLocks noGrp="1"/>
          </p:cNvSpPr>
          <p:nvPr>
            <p:ph idx="1"/>
          </p:nvPr>
        </p:nvSpPr>
        <p:spPr/>
        <p:txBody>
          <a:bodyPr/>
          <a:lstStyle/>
          <a:p>
            <a:r>
              <a:rPr lang="de-DE" dirty="0"/>
              <a:t>Typische Festpreisverträge werden durch Änderungen regelmäßig teurer und zu spät geliefert; auch durch falsche Anreize für den Lieferanten</a:t>
            </a:r>
          </a:p>
          <a:p>
            <a:pPr marL="0" indent="0">
              <a:spcBef>
                <a:spcPts val="1800"/>
              </a:spcBef>
              <a:buNone/>
            </a:pPr>
            <a:r>
              <a:rPr lang="de-DE" dirty="0"/>
              <a:t>Für Verträge mit agiler Umsetzung zusätzlich</a:t>
            </a:r>
          </a:p>
          <a:p>
            <a:r>
              <a:rPr lang="de-DE" dirty="0"/>
              <a:t>Option für ein vorzeitiges Vertragsende</a:t>
            </a:r>
          </a:p>
          <a:p>
            <a:r>
              <a:rPr lang="de-DE" dirty="0"/>
              <a:t>Change </a:t>
            </a:r>
            <a:r>
              <a:rPr lang="de-DE" dirty="0" err="1"/>
              <a:t>for</a:t>
            </a:r>
            <a:r>
              <a:rPr lang="de-DE" dirty="0"/>
              <a:t> Free als Flexibilität für Änderungen – der Kunde darf kostenlos Änderungen einbringen, wenn er in jedem Sprint mit dem </a:t>
            </a:r>
            <a:r>
              <a:rPr lang="de-DE" dirty="0" err="1"/>
              <a:t>Scrum</a:t>
            </a:r>
            <a:r>
              <a:rPr lang="de-DE" dirty="0"/>
              <a:t> Team arbeitet und das </a:t>
            </a:r>
            <a:r>
              <a:rPr lang="de-DE" dirty="0" err="1"/>
              <a:t>product</a:t>
            </a:r>
            <a:r>
              <a:rPr lang="de-DE" dirty="0"/>
              <a:t> </a:t>
            </a:r>
            <a:r>
              <a:rPr lang="de-DE" dirty="0" err="1"/>
              <a:t>backlog</a:t>
            </a:r>
            <a:r>
              <a:rPr lang="de-DE" dirty="0"/>
              <a:t> neu priorisiert wird </a:t>
            </a:r>
          </a:p>
        </p:txBody>
      </p:sp>
      <p:sp>
        <p:nvSpPr>
          <p:cNvPr id="4" name="Fußzeilenplatzhalter 3">
            <a:extLst>
              <a:ext uri="{FF2B5EF4-FFF2-40B4-BE49-F238E27FC236}">
                <a16:creationId xmlns:a16="http://schemas.microsoft.com/office/drawing/2014/main" id="{91AE2915-3B01-B445-8C09-3B39F650D28C}"/>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BBC99DD5-DB31-1B48-A6C5-4675E5D3D773}"/>
              </a:ext>
            </a:extLst>
          </p:cNvPr>
          <p:cNvSpPr>
            <a:spLocks noGrp="1"/>
          </p:cNvSpPr>
          <p:nvPr>
            <p:ph type="sldNum" sz="quarter" idx="12"/>
          </p:nvPr>
        </p:nvSpPr>
        <p:spPr/>
        <p:txBody>
          <a:bodyPr/>
          <a:lstStyle/>
          <a:p>
            <a:fld id="{1BCAFC7E-7E8D-A446-BFC0-FAB5FA744264}" type="slidenum">
              <a:rPr lang="de-DE" smtClean="0"/>
              <a:t>24</a:t>
            </a:fld>
            <a:endParaRPr lang="de-DE"/>
          </a:p>
        </p:txBody>
      </p:sp>
    </p:spTree>
    <p:extLst>
      <p:ext uri="{BB962C8B-B14F-4D97-AF65-F5344CB8AC3E}">
        <p14:creationId xmlns:p14="http://schemas.microsoft.com/office/powerpoint/2010/main" val="3191618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alpha val="7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A1F7-C466-D243-BF0A-88CAC246E0B1}"/>
              </a:ext>
            </a:extLst>
          </p:cNvPr>
          <p:cNvSpPr>
            <a:spLocks noGrp="1"/>
          </p:cNvSpPr>
          <p:nvPr>
            <p:ph type="title"/>
          </p:nvPr>
        </p:nvSpPr>
        <p:spPr/>
        <p:txBody>
          <a:bodyPr/>
          <a:lstStyle/>
          <a:p>
            <a:r>
              <a:rPr lang="de-DE" dirty="0"/>
              <a:t>Gestaffelte Festpreisverträge</a:t>
            </a:r>
          </a:p>
        </p:txBody>
      </p:sp>
      <p:sp>
        <p:nvSpPr>
          <p:cNvPr id="3" name="Inhaltsplatzhalter 2">
            <a:extLst>
              <a:ext uri="{FF2B5EF4-FFF2-40B4-BE49-F238E27FC236}">
                <a16:creationId xmlns:a16="http://schemas.microsoft.com/office/drawing/2014/main" id="{710966D1-D6B9-7549-9A66-789F4EBAA075}"/>
              </a:ext>
            </a:extLst>
          </p:cNvPr>
          <p:cNvSpPr>
            <a:spLocks noGrp="1"/>
          </p:cNvSpPr>
          <p:nvPr>
            <p:ph idx="1"/>
          </p:nvPr>
        </p:nvSpPr>
        <p:spPr/>
        <p:txBody>
          <a:bodyPr>
            <a:normAutofit lnSpcReduction="10000"/>
          </a:bodyPr>
          <a:lstStyle/>
          <a:p>
            <a:r>
              <a:rPr lang="de-DE" dirty="0"/>
              <a:t>Siehe Artikel </a:t>
            </a:r>
            <a:r>
              <a:rPr lang="de-DE" dirty="0">
                <a:hlinkClick r:id="rId2"/>
              </a:rPr>
              <a:t>Modern agile </a:t>
            </a:r>
            <a:r>
              <a:rPr lang="de-DE" dirty="0" err="1">
                <a:hlinkClick r:id="rId2"/>
              </a:rPr>
              <a:t>contracts</a:t>
            </a:r>
            <a:r>
              <a:rPr lang="de-DE" dirty="0">
                <a:hlinkClick r:id="rId2"/>
              </a:rPr>
              <a:t> </a:t>
            </a:r>
            <a:r>
              <a:rPr lang="de-DE" dirty="0" err="1">
                <a:hlinkClick r:id="rId2"/>
              </a:rPr>
              <a:t>for</a:t>
            </a:r>
            <a:r>
              <a:rPr lang="de-DE" dirty="0">
                <a:hlinkClick r:id="rId2"/>
              </a:rPr>
              <a:t> </a:t>
            </a:r>
            <a:r>
              <a:rPr lang="de-DE" dirty="0" err="1">
                <a:hlinkClick r:id="rId2"/>
              </a:rPr>
              <a:t>the</a:t>
            </a:r>
            <a:r>
              <a:rPr lang="de-DE" dirty="0">
                <a:hlinkClick r:id="rId2"/>
              </a:rPr>
              <a:t> real </a:t>
            </a:r>
            <a:r>
              <a:rPr lang="de-DE" dirty="0" err="1">
                <a:hlinkClick r:id="rId2"/>
              </a:rPr>
              <a:t>world</a:t>
            </a:r>
            <a:r>
              <a:rPr lang="de-DE" dirty="0"/>
              <a:t>, Jesse </a:t>
            </a:r>
            <a:r>
              <a:rPr lang="de-DE" dirty="0" err="1"/>
              <a:t>Fewell</a:t>
            </a:r>
            <a:endParaRPr lang="de-DE" dirty="0"/>
          </a:p>
          <a:p>
            <a:r>
              <a:rPr lang="de-DE" dirty="0"/>
              <a:t>Gestaffelte Stundenpreise als Anreiz</a:t>
            </a:r>
            <a:br>
              <a:rPr lang="de-DE" dirty="0"/>
            </a:br>
            <a:br>
              <a:rPr lang="de-DE" dirty="0"/>
            </a:br>
            <a:br>
              <a:rPr lang="de-DE" dirty="0"/>
            </a:br>
            <a:br>
              <a:rPr lang="de-DE" dirty="0"/>
            </a:br>
            <a:br>
              <a:rPr lang="de-DE" dirty="0"/>
            </a:br>
            <a:br>
              <a:rPr lang="de-DE" dirty="0"/>
            </a:br>
            <a:endParaRPr lang="de-DE" dirty="0"/>
          </a:p>
          <a:p>
            <a:r>
              <a:rPr lang="de-DE" dirty="0"/>
              <a:t>Kunde profitiert vom vorzeitigen Fertigstellungstermin und niederen Gesamtkosten oder von niedrigeren Gesamtkosten bei Verzögerungen</a:t>
            </a:r>
          </a:p>
          <a:p>
            <a:r>
              <a:rPr lang="de-DE" dirty="0"/>
              <a:t>Auftragnehmer profitiert von höheren Stundensätzen </a:t>
            </a:r>
          </a:p>
        </p:txBody>
      </p:sp>
      <p:sp>
        <p:nvSpPr>
          <p:cNvPr id="4" name="Fußzeilenplatzhalter 3">
            <a:extLst>
              <a:ext uri="{FF2B5EF4-FFF2-40B4-BE49-F238E27FC236}">
                <a16:creationId xmlns:a16="http://schemas.microsoft.com/office/drawing/2014/main" id="{B817B556-2315-A948-B1B8-7F0A5822A3B1}"/>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43D41152-F229-0649-B9C5-BCB6F417C718}"/>
              </a:ext>
            </a:extLst>
          </p:cNvPr>
          <p:cNvSpPr>
            <a:spLocks noGrp="1"/>
          </p:cNvSpPr>
          <p:nvPr>
            <p:ph type="sldNum" sz="quarter" idx="12"/>
          </p:nvPr>
        </p:nvSpPr>
        <p:spPr/>
        <p:txBody>
          <a:bodyPr/>
          <a:lstStyle/>
          <a:p>
            <a:fld id="{1BCAFC7E-7E8D-A446-BFC0-FAB5FA744264}" type="slidenum">
              <a:rPr lang="de-DE" smtClean="0"/>
              <a:t>25</a:t>
            </a:fld>
            <a:endParaRPr lang="de-DE"/>
          </a:p>
        </p:txBody>
      </p:sp>
      <p:graphicFrame>
        <p:nvGraphicFramePr>
          <p:cNvPr id="6" name="Tabelle 5">
            <a:extLst>
              <a:ext uri="{FF2B5EF4-FFF2-40B4-BE49-F238E27FC236}">
                <a16:creationId xmlns:a16="http://schemas.microsoft.com/office/drawing/2014/main" id="{C72084FC-3430-564D-8FBA-D92D48D97AEB}"/>
              </a:ext>
            </a:extLst>
          </p:cNvPr>
          <p:cNvGraphicFramePr>
            <a:graphicFrameLocks noGrp="1"/>
          </p:cNvGraphicFramePr>
          <p:nvPr>
            <p:extLst>
              <p:ext uri="{D42A27DB-BD31-4B8C-83A1-F6EECF244321}">
                <p14:modId xmlns:p14="http://schemas.microsoft.com/office/powerpoint/2010/main" val="4282942454"/>
              </p:ext>
            </p:extLst>
          </p:nvPr>
        </p:nvGraphicFramePr>
        <p:xfrm>
          <a:off x="1041401" y="2770716"/>
          <a:ext cx="7181850" cy="1483360"/>
        </p:xfrm>
        <a:graphic>
          <a:graphicData uri="http://schemas.openxmlformats.org/drawingml/2006/table">
            <a:tbl>
              <a:tblPr firstRow="1" bandRow="1">
                <a:tableStyleId>{5C22544A-7EE6-4342-B048-85BDC9FD1C3A}</a:tableStyleId>
              </a:tblPr>
              <a:tblGrid>
                <a:gridCol w="2393950">
                  <a:extLst>
                    <a:ext uri="{9D8B030D-6E8A-4147-A177-3AD203B41FA5}">
                      <a16:colId xmlns:a16="http://schemas.microsoft.com/office/drawing/2014/main" val="584946345"/>
                    </a:ext>
                  </a:extLst>
                </a:gridCol>
                <a:gridCol w="1595344">
                  <a:extLst>
                    <a:ext uri="{9D8B030D-6E8A-4147-A177-3AD203B41FA5}">
                      <a16:colId xmlns:a16="http://schemas.microsoft.com/office/drawing/2014/main" val="1755892952"/>
                    </a:ext>
                  </a:extLst>
                </a:gridCol>
                <a:gridCol w="3192556">
                  <a:extLst>
                    <a:ext uri="{9D8B030D-6E8A-4147-A177-3AD203B41FA5}">
                      <a16:colId xmlns:a16="http://schemas.microsoft.com/office/drawing/2014/main" val="2751036562"/>
                    </a:ext>
                  </a:extLst>
                </a:gridCol>
              </a:tblGrid>
              <a:tr h="370840">
                <a:tc>
                  <a:txBody>
                    <a:bodyPr/>
                    <a:lstStyle/>
                    <a:p>
                      <a:r>
                        <a:rPr lang="de-DE" dirty="0"/>
                        <a:t>Projektfertigstellung</a:t>
                      </a:r>
                    </a:p>
                  </a:txBody>
                  <a:tcPr/>
                </a:tc>
                <a:tc>
                  <a:txBody>
                    <a:bodyPr/>
                    <a:lstStyle/>
                    <a:p>
                      <a:r>
                        <a:rPr lang="de-DE" dirty="0"/>
                        <a:t>Stundensatz</a:t>
                      </a:r>
                    </a:p>
                  </a:txBody>
                  <a:tcPr/>
                </a:tc>
                <a:tc>
                  <a:txBody>
                    <a:bodyPr/>
                    <a:lstStyle/>
                    <a:p>
                      <a:r>
                        <a:rPr lang="de-DE" dirty="0"/>
                        <a:t>Beispiel Gesamtkosten</a:t>
                      </a:r>
                    </a:p>
                  </a:txBody>
                  <a:tcPr/>
                </a:tc>
                <a:extLst>
                  <a:ext uri="{0D108BD9-81ED-4DB2-BD59-A6C34878D82A}">
                    <a16:rowId xmlns:a16="http://schemas.microsoft.com/office/drawing/2014/main" val="1161650432"/>
                  </a:ext>
                </a:extLst>
              </a:tr>
              <a:tr h="370840">
                <a:tc>
                  <a:txBody>
                    <a:bodyPr/>
                    <a:lstStyle/>
                    <a:p>
                      <a:r>
                        <a:rPr lang="de-DE" dirty="0"/>
                        <a:t>vor dem Termin</a:t>
                      </a:r>
                    </a:p>
                  </a:txBody>
                  <a:tcPr/>
                </a:tc>
                <a:tc>
                  <a:txBody>
                    <a:bodyPr/>
                    <a:lstStyle/>
                    <a:p>
                      <a:r>
                        <a:rPr lang="de-DE" dirty="0"/>
                        <a:t>110 €</a:t>
                      </a:r>
                    </a:p>
                  </a:txBody>
                  <a:tcPr/>
                </a:tc>
                <a:tc>
                  <a:txBody>
                    <a:bodyPr/>
                    <a:lstStyle/>
                    <a:p>
                      <a:r>
                        <a:rPr lang="de-DE" dirty="0"/>
                        <a:t>180 T€</a:t>
                      </a:r>
                    </a:p>
                  </a:txBody>
                  <a:tcPr/>
                </a:tc>
                <a:extLst>
                  <a:ext uri="{0D108BD9-81ED-4DB2-BD59-A6C34878D82A}">
                    <a16:rowId xmlns:a16="http://schemas.microsoft.com/office/drawing/2014/main" val="2861789344"/>
                  </a:ext>
                </a:extLst>
              </a:tr>
              <a:tr h="370840">
                <a:tc>
                  <a:txBody>
                    <a:bodyPr/>
                    <a:lstStyle/>
                    <a:p>
                      <a:r>
                        <a:rPr lang="de-DE" dirty="0"/>
                        <a:t>zum Termin</a:t>
                      </a:r>
                    </a:p>
                  </a:txBody>
                  <a:tcPr/>
                </a:tc>
                <a:tc>
                  <a:txBody>
                    <a:bodyPr/>
                    <a:lstStyle/>
                    <a:p>
                      <a:r>
                        <a:rPr lang="de-DE" dirty="0"/>
                        <a:t>100 €</a:t>
                      </a:r>
                    </a:p>
                  </a:txBody>
                  <a:tcPr/>
                </a:tc>
                <a:tc>
                  <a:txBody>
                    <a:bodyPr/>
                    <a:lstStyle/>
                    <a:p>
                      <a:r>
                        <a:rPr lang="de-DE" dirty="0"/>
                        <a:t>200 T€</a:t>
                      </a:r>
                    </a:p>
                  </a:txBody>
                  <a:tcPr/>
                </a:tc>
                <a:extLst>
                  <a:ext uri="{0D108BD9-81ED-4DB2-BD59-A6C34878D82A}">
                    <a16:rowId xmlns:a16="http://schemas.microsoft.com/office/drawing/2014/main" val="105868996"/>
                  </a:ext>
                </a:extLst>
              </a:tr>
              <a:tr h="370840">
                <a:tc>
                  <a:txBody>
                    <a:bodyPr/>
                    <a:lstStyle/>
                    <a:p>
                      <a:r>
                        <a:rPr lang="de-DE" dirty="0"/>
                        <a:t>nach dem Termin</a:t>
                      </a:r>
                    </a:p>
                  </a:txBody>
                  <a:tcPr/>
                </a:tc>
                <a:tc>
                  <a:txBody>
                    <a:bodyPr/>
                    <a:lstStyle/>
                    <a:p>
                      <a:r>
                        <a:rPr lang="de-DE" dirty="0"/>
                        <a:t>  90 €</a:t>
                      </a:r>
                    </a:p>
                  </a:txBody>
                  <a:tcPr/>
                </a:tc>
                <a:tc>
                  <a:txBody>
                    <a:bodyPr/>
                    <a:lstStyle/>
                    <a:p>
                      <a:r>
                        <a:rPr lang="de-DE" dirty="0"/>
                        <a:t>212 T€</a:t>
                      </a:r>
                    </a:p>
                  </a:txBody>
                  <a:tcPr/>
                </a:tc>
                <a:extLst>
                  <a:ext uri="{0D108BD9-81ED-4DB2-BD59-A6C34878D82A}">
                    <a16:rowId xmlns:a16="http://schemas.microsoft.com/office/drawing/2014/main" val="3227752356"/>
                  </a:ext>
                </a:extLst>
              </a:tr>
            </a:tbl>
          </a:graphicData>
        </a:graphic>
      </p:graphicFrame>
    </p:spTree>
    <p:extLst>
      <p:ext uri="{BB962C8B-B14F-4D97-AF65-F5344CB8AC3E}">
        <p14:creationId xmlns:p14="http://schemas.microsoft.com/office/powerpoint/2010/main" val="2386312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alpha val="7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2AD5E-9413-9346-9AFD-71D25540FDBF}"/>
              </a:ext>
            </a:extLst>
          </p:cNvPr>
          <p:cNvSpPr>
            <a:spLocks noGrp="1"/>
          </p:cNvSpPr>
          <p:nvPr>
            <p:ph type="title"/>
          </p:nvPr>
        </p:nvSpPr>
        <p:spPr/>
        <p:txBody>
          <a:bodyPr/>
          <a:lstStyle/>
          <a:p>
            <a:r>
              <a:rPr lang="de-DE" dirty="0"/>
              <a:t>Festpreis-Arbeitspakete</a:t>
            </a:r>
          </a:p>
        </p:txBody>
      </p:sp>
      <p:sp>
        <p:nvSpPr>
          <p:cNvPr id="24" name="Inhaltsplatzhalter 23">
            <a:extLst>
              <a:ext uri="{FF2B5EF4-FFF2-40B4-BE49-F238E27FC236}">
                <a16:creationId xmlns:a16="http://schemas.microsoft.com/office/drawing/2014/main" id="{E874F5D2-079E-0B45-9994-F3A4F7647A50}"/>
              </a:ext>
            </a:extLst>
          </p:cNvPr>
          <p:cNvSpPr>
            <a:spLocks noGrp="1"/>
          </p:cNvSpPr>
          <p:nvPr>
            <p:ph idx="1"/>
          </p:nvPr>
        </p:nvSpPr>
        <p:spPr>
          <a:xfrm>
            <a:off x="838200" y="1825625"/>
            <a:ext cx="6280150" cy="4351338"/>
          </a:xfrm>
        </p:spPr>
        <p:txBody>
          <a:bodyPr>
            <a:normAutofit fontScale="92500" lnSpcReduction="10000"/>
          </a:bodyPr>
          <a:lstStyle/>
          <a:p>
            <a:r>
              <a:rPr lang="de-DE" dirty="0"/>
              <a:t>Siehe ebenso Artikel </a:t>
            </a:r>
            <a:r>
              <a:rPr lang="de-DE" dirty="0">
                <a:hlinkClick r:id="rId2"/>
              </a:rPr>
              <a:t>Modern agile contracts for the real world</a:t>
            </a:r>
            <a:r>
              <a:rPr lang="de-DE" dirty="0"/>
              <a:t>, Jesse </a:t>
            </a:r>
            <a:r>
              <a:rPr lang="de-DE" dirty="0" err="1"/>
              <a:t>Fewell</a:t>
            </a:r>
            <a:r>
              <a:rPr lang="de-DE" dirty="0"/>
              <a:t> </a:t>
            </a:r>
          </a:p>
          <a:p>
            <a:r>
              <a:rPr lang="de-DE" dirty="0"/>
              <a:t>Jedes Arbeitspaket hat seinen eigenen Festpreis</a:t>
            </a:r>
          </a:p>
          <a:p>
            <a:r>
              <a:rPr lang="de-DE" dirty="0"/>
              <a:t>Während der Projektlaufzeit kann der Auftragnehmer bei neuen Informationen Arbeitspakete neu schätzen</a:t>
            </a:r>
          </a:p>
          <a:p>
            <a:r>
              <a:rPr lang="de-DE" dirty="0"/>
              <a:t>Kunde kann die Arbeitspakete auf Basis der aktuellen Kosten neu priorisieren</a:t>
            </a:r>
          </a:p>
          <a:p>
            <a:r>
              <a:rPr lang="de-DE" dirty="0"/>
              <a:t>Kosten sind in den kleineren Arbeitspaketen einfacher zu schätzen</a:t>
            </a:r>
          </a:p>
          <a:p>
            <a:endParaRPr lang="de-DE" dirty="0"/>
          </a:p>
          <a:p>
            <a:endParaRPr lang="de-DE" dirty="0"/>
          </a:p>
        </p:txBody>
      </p:sp>
      <p:sp>
        <p:nvSpPr>
          <p:cNvPr id="4" name="Fußzeilenplatzhalter 3">
            <a:extLst>
              <a:ext uri="{FF2B5EF4-FFF2-40B4-BE49-F238E27FC236}">
                <a16:creationId xmlns:a16="http://schemas.microsoft.com/office/drawing/2014/main" id="{DD264856-2B06-1F46-91CA-33D965DD5A22}"/>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5E8B06D5-1AE2-094F-BF74-9B4A6F99FF87}"/>
              </a:ext>
            </a:extLst>
          </p:cNvPr>
          <p:cNvSpPr>
            <a:spLocks noGrp="1"/>
          </p:cNvSpPr>
          <p:nvPr>
            <p:ph type="sldNum" sz="quarter" idx="12"/>
          </p:nvPr>
        </p:nvSpPr>
        <p:spPr/>
        <p:txBody>
          <a:bodyPr/>
          <a:lstStyle/>
          <a:p>
            <a:fld id="{1BCAFC7E-7E8D-A446-BFC0-FAB5FA744264}" type="slidenum">
              <a:rPr lang="de-DE" smtClean="0"/>
              <a:t>26</a:t>
            </a:fld>
            <a:endParaRPr lang="de-DE"/>
          </a:p>
        </p:txBody>
      </p:sp>
      <p:grpSp>
        <p:nvGrpSpPr>
          <p:cNvPr id="22" name="Gruppieren 21">
            <a:extLst>
              <a:ext uri="{FF2B5EF4-FFF2-40B4-BE49-F238E27FC236}">
                <a16:creationId xmlns:a16="http://schemas.microsoft.com/office/drawing/2014/main" id="{062117FB-A22D-BD48-8008-1F5272AC29D4}"/>
              </a:ext>
            </a:extLst>
          </p:cNvPr>
          <p:cNvGrpSpPr/>
          <p:nvPr/>
        </p:nvGrpSpPr>
        <p:grpSpPr>
          <a:xfrm>
            <a:off x="7461250" y="1967757"/>
            <a:ext cx="1339850" cy="3556000"/>
            <a:chOff x="1720850" y="2006600"/>
            <a:chExt cx="1339850" cy="3556000"/>
          </a:xfrm>
        </p:grpSpPr>
        <p:sp>
          <p:nvSpPr>
            <p:cNvPr id="6" name="Abgerundetes Rechteck 5">
              <a:extLst>
                <a:ext uri="{FF2B5EF4-FFF2-40B4-BE49-F238E27FC236}">
                  <a16:creationId xmlns:a16="http://schemas.microsoft.com/office/drawing/2014/main" id="{A6AB6879-4C27-2848-9EAD-5AE6ACC5D065}"/>
                </a:ext>
              </a:extLst>
            </p:cNvPr>
            <p:cNvSpPr/>
            <p:nvPr/>
          </p:nvSpPr>
          <p:spPr>
            <a:xfrm>
              <a:off x="1720850" y="2006600"/>
              <a:ext cx="1339850" cy="35560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a:extLst>
                <a:ext uri="{FF2B5EF4-FFF2-40B4-BE49-F238E27FC236}">
                  <a16:creationId xmlns:a16="http://schemas.microsoft.com/office/drawing/2014/main" id="{8CD97E52-A7D3-C844-B8BF-1578D60EFD8D}"/>
                </a:ext>
              </a:extLst>
            </p:cNvPr>
            <p:cNvSpPr/>
            <p:nvPr/>
          </p:nvSpPr>
          <p:spPr>
            <a:xfrm>
              <a:off x="1911350" y="2686050"/>
              <a:ext cx="939800" cy="1962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55 T€</a:t>
              </a:r>
            </a:p>
          </p:txBody>
        </p:sp>
        <p:sp>
          <p:nvSpPr>
            <p:cNvPr id="18" name="Textfeld 17">
              <a:extLst>
                <a:ext uri="{FF2B5EF4-FFF2-40B4-BE49-F238E27FC236}">
                  <a16:creationId xmlns:a16="http://schemas.microsoft.com/office/drawing/2014/main" id="{B5202173-5A0D-744F-BBDB-745187FBD29A}"/>
                </a:ext>
              </a:extLst>
            </p:cNvPr>
            <p:cNvSpPr txBox="1"/>
            <p:nvPr/>
          </p:nvSpPr>
          <p:spPr>
            <a:xfrm>
              <a:off x="1911350" y="5100935"/>
              <a:ext cx="1073150" cy="276999"/>
            </a:xfrm>
            <a:prstGeom prst="rect">
              <a:avLst/>
            </a:prstGeom>
            <a:noFill/>
          </p:spPr>
          <p:txBody>
            <a:bodyPr wrap="square" rtlCol="0">
              <a:spAutoFit/>
            </a:bodyPr>
            <a:lstStyle/>
            <a:p>
              <a:r>
                <a:rPr lang="de-DE" sz="1200" dirty="0"/>
                <a:t>Traditionell</a:t>
              </a:r>
            </a:p>
          </p:txBody>
        </p:sp>
      </p:grpSp>
      <p:grpSp>
        <p:nvGrpSpPr>
          <p:cNvPr id="23" name="Gruppieren 22">
            <a:extLst>
              <a:ext uri="{FF2B5EF4-FFF2-40B4-BE49-F238E27FC236}">
                <a16:creationId xmlns:a16="http://schemas.microsoft.com/office/drawing/2014/main" id="{2D3F9BA0-313E-0C4F-818F-E3A4E99D38B6}"/>
              </a:ext>
            </a:extLst>
          </p:cNvPr>
          <p:cNvGrpSpPr/>
          <p:nvPr/>
        </p:nvGrpSpPr>
        <p:grpSpPr>
          <a:xfrm>
            <a:off x="8918575" y="1967757"/>
            <a:ext cx="2724150" cy="3556000"/>
            <a:chOff x="4521200" y="2006600"/>
            <a:chExt cx="2724150" cy="3556000"/>
          </a:xfrm>
        </p:grpSpPr>
        <p:sp>
          <p:nvSpPr>
            <p:cNvPr id="7" name="Abgerundetes Rechteck 6">
              <a:extLst>
                <a:ext uri="{FF2B5EF4-FFF2-40B4-BE49-F238E27FC236}">
                  <a16:creationId xmlns:a16="http://schemas.microsoft.com/office/drawing/2014/main" id="{86FC7EFC-1908-BF4B-875A-91A60A91F29C}"/>
                </a:ext>
              </a:extLst>
            </p:cNvPr>
            <p:cNvSpPr/>
            <p:nvPr/>
          </p:nvSpPr>
          <p:spPr>
            <a:xfrm>
              <a:off x="4521200" y="2006600"/>
              <a:ext cx="2724150" cy="3556000"/>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Abgerundetes Rechteck 8">
              <a:extLst>
                <a:ext uri="{FF2B5EF4-FFF2-40B4-BE49-F238E27FC236}">
                  <a16:creationId xmlns:a16="http://schemas.microsoft.com/office/drawing/2014/main" id="{8DA8A47E-DECA-8F46-89A8-DCA95EEC77EB}"/>
                </a:ext>
              </a:extLst>
            </p:cNvPr>
            <p:cNvSpPr/>
            <p:nvPr/>
          </p:nvSpPr>
          <p:spPr>
            <a:xfrm>
              <a:off x="4749800" y="2686050"/>
              <a:ext cx="939800" cy="328612"/>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10 T€</a:t>
              </a:r>
            </a:p>
          </p:txBody>
        </p:sp>
        <p:sp>
          <p:nvSpPr>
            <p:cNvPr id="10" name="Abgerundetes Rechteck 9">
              <a:extLst>
                <a:ext uri="{FF2B5EF4-FFF2-40B4-BE49-F238E27FC236}">
                  <a16:creationId xmlns:a16="http://schemas.microsoft.com/office/drawing/2014/main" id="{7A336A6C-878A-1744-8A48-A09B463F35BC}"/>
                </a:ext>
              </a:extLst>
            </p:cNvPr>
            <p:cNvSpPr/>
            <p:nvPr/>
          </p:nvSpPr>
          <p:spPr>
            <a:xfrm>
              <a:off x="4749800" y="3133724"/>
              <a:ext cx="939800" cy="769938"/>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30 T€</a:t>
              </a:r>
            </a:p>
          </p:txBody>
        </p:sp>
        <p:sp>
          <p:nvSpPr>
            <p:cNvPr id="11" name="Abgerundetes Rechteck 10">
              <a:extLst>
                <a:ext uri="{FF2B5EF4-FFF2-40B4-BE49-F238E27FC236}">
                  <a16:creationId xmlns:a16="http://schemas.microsoft.com/office/drawing/2014/main" id="{9D6328C7-D095-6F46-AC4C-F5F771FA60C6}"/>
                </a:ext>
              </a:extLst>
            </p:cNvPr>
            <p:cNvSpPr/>
            <p:nvPr/>
          </p:nvSpPr>
          <p:spPr>
            <a:xfrm>
              <a:off x="4756150" y="4022724"/>
              <a:ext cx="939800" cy="625476"/>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15 T€</a:t>
              </a:r>
            </a:p>
          </p:txBody>
        </p:sp>
        <p:sp>
          <p:nvSpPr>
            <p:cNvPr id="12" name="Abgerundetes Rechteck 11">
              <a:extLst>
                <a:ext uri="{FF2B5EF4-FFF2-40B4-BE49-F238E27FC236}">
                  <a16:creationId xmlns:a16="http://schemas.microsoft.com/office/drawing/2014/main" id="{61D1FA30-4870-1F4D-89EC-B237F8F6D57C}"/>
                </a:ext>
              </a:extLst>
            </p:cNvPr>
            <p:cNvSpPr/>
            <p:nvPr/>
          </p:nvSpPr>
          <p:spPr>
            <a:xfrm>
              <a:off x="6165852" y="3952874"/>
              <a:ext cx="939800" cy="769938"/>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20 T€</a:t>
              </a:r>
            </a:p>
          </p:txBody>
        </p:sp>
        <p:cxnSp>
          <p:nvCxnSpPr>
            <p:cNvPr id="14" name="Gerade Verbindung mit Pfeil 13">
              <a:extLst>
                <a:ext uri="{FF2B5EF4-FFF2-40B4-BE49-F238E27FC236}">
                  <a16:creationId xmlns:a16="http://schemas.microsoft.com/office/drawing/2014/main" id="{334C1101-85ED-9A41-8981-A49434CC82D1}"/>
                </a:ext>
              </a:extLst>
            </p:cNvPr>
            <p:cNvCxnSpPr>
              <a:cxnSpLocks/>
              <a:stCxn id="11" idx="3"/>
              <a:endCxn id="12" idx="1"/>
            </p:cNvCxnSpPr>
            <p:nvPr/>
          </p:nvCxnSpPr>
          <p:spPr>
            <a:xfrm>
              <a:off x="5695950" y="4335462"/>
              <a:ext cx="469902" cy="238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27CE6A20-EC30-0544-917B-44173A764471}"/>
                </a:ext>
              </a:extLst>
            </p:cNvPr>
            <p:cNvSpPr txBox="1"/>
            <p:nvPr/>
          </p:nvSpPr>
          <p:spPr>
            <a:xfrm>
              <a:off x="6153150" y="3436292"/>
              <a:ext cx="1092200" cy="461665"/>
            </a:xfrm>
            <a:prstGeom prst="rect">
              <a:avLst/>
            </a:prstGeom>
            <a:noFill/>
          </p:spPr>
          <p:txBody>
            <a:bodyPr wrap="square" rtlCol="0">
              <a:spAutoFit/>
            </a:bodyPr>
            <a:lstStyle/>
            <a:p>
              <a:r>
                <a:rPr lang="de-DE" sz="1200" dirty="0"/>
                <a:t>Option zur Neuschätzung</a:t>
              </a:r>
            </a:p>
          </p:txBody>
        </p:sp>
        <p:sp>
          <p:nvSpPr>
            <p:cNvPr id="19" name="Textfeld 18">
              <a:extLst>
                <a:ext uri="{FF2B5EF4-FFF2-40B4-BE49-F238E27FC236}">
                  <a16:creationId xmlns:a16="http://schemas.microsoft.com/office/drawing/2014/main" id="{ADA221DC-DBC3-2246-A907-F63309B54F25}"/>
                </a:ext>
              </a:extLst>
            </p:cNvPr>
            <p:cNvSpPr txBox="1"/>
            <p:nvPr/>
          </p:nvSpPr>
          <p:spPr>
            <a:xfrm>
              <a:off x="4673600" y="5100935"/>
              <a:ext cx="1911350" cy="276999"/>
            </a:xfrm>
            <a:prstGeom prst="rect">
              <a:avLst/>
            </a:prstGeom>
            <a:noFill/>
          </p:spPr>
          <p:txBody>
            <a:bodyPr wrap="square" rtlCol="0">
              <a:spAutoFit/>
            </a:bodyPr>
            <a:lstStyle/>
            <a:p>
              <a:r>
                <a:rPr lang="de-DE" sz="1200" dirty="0"/>
                <a:t>Festpreis-Arbeitspakete</a:t>
              </a:r>
            </a:p>
          </p:txBody>
        </p:sp>
      </p:grpSp>
    </p:spTree>
    <p:extLst>
      <p:ext uri="{BB962C8B-B14F-4D97-AF65-F5344CB8AC3E}">
        <p14:creationId xmlns:p14="http://schemas.microsoft.com/office/powerpoint/2010/main" val="893705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F1570-26E6-074C-B7FD-BA5226616491}"/>
              </a:ext>
            </a:extLst>
          </p:cNvPr>
          <p:cNvSpPr>
            <a:spLocks noGrp="1"/>
          </p:cNvSpPr>
          <p:nvPr>
            <p:ph type="title"/>
          </p:nvPr>
        </p:nvSpPr>
        <p:spPr/>
        <p:txBody>
          <a:bodyPr/>
          <a:lstStyle/>
          <a:p>
            <a:r>
              <a:rPr lang="de-DE" dirty="0"/>
              <a:t>Abschließend: Worauf ist zu achten?</a:t>
            </a:r>
          </a:p>
        </p:txBody>
      </p:sp>
      <p:sp>
        <p:nvSpPr>
          <p:cNvPr id="3" name="Inhaltsplatzhalter 2">
            <a:extLst>
              <a:ext uri="{FF2B5EF4-FFF2-40B4-BE49-F238E27FC236}">
                <a16:creationId xmlns:a16="http://schemas.microsoft.com/office/drawing/2014/main" id="{320ADAE7-D2D8-D140-A9C8-478A8EEB1E4B}"/>
              </a:ext>
            </a:extLst>
          </p:cNvPr>
          <p:cNvSpPr>
            <a:spLocks noGrp="1"/>
          </p:cNvSpPr>
          <p:nvPr>
            <p:ph idx="1"/>
          </p:nvPr>
        </p:nvSpPr>
        <p:spPr/>
        <p:txBody>
          <a:bodyPr/>
          <a:lstStyle/>
          <a:p>
            <a:r>
              <a:rPr lang="de-DE" dirty="0"/>
              <a:t>Schriftlicher Vertrag</a:t>
            </a:r>
          </a:p>
          <a:p>
            <a:r>
              <a:rPr lang="de-DE" dirty="0"/>
              <a:t>Partnerschaftliche Zusammenarbeit (kooperativer Ansatz)</a:t>
            </a:r>
          </a:p>
          <a:p>
            <a:r>
              <a:rPr lang="de-DE" dirty="0"/>
              <a:t>Kontinuierliches Erwartungsmanagement in der Kunden-Lieferanten-Beziehung</a:t>
            </a:r>
          </a:p>
          <a:p>
            <a:r>
              <a:rPr lang="de-DE" dirty="0"/>
              <a:t>Mitwirkungspflichten des Kunden</a:t>
            </a:r>
          </a:p>
          <a:p>
            <a:r>
              <a:rPr lang="de-DE" dirty="0"/>
              <a:t>Änderungsverfahren abgestimmt (Change </a:t>
            </a:r>
            <a:r>
              <a:rPr lang="de-DE" dirty="0" err="1"/>
              <a:t>Requests</a:t>
            </a:r>
            <a:r>
              <a:rPr lang="de-DE" dirty="0"/>
              <a:t>)</a:t>
            </a:r>
          </a:p>
          <a:p>
            <a:r>
              <a:rPr lang="de-DE" dirty="0"/>
              <a:t>Abnahmekriterien</a:t>
            </a:r>
          </a:p>
        </p:txBody>
      </p:sp>
      <p:sp>
        <p:nvSpPr>
          <p:cNvPr id="4" name="Fußzeilenplatzhalter 3">
            <a:extLst>
              <a:ext uri="{FF2B5EF4-FFF2-40B4-BE49-F238E27FC236}">
                <a16:creationId xmlns:a16="http://schemas.microsoft.com/office/drawing/2014/main" id="{9947C97C-46E3-BD4A-B2E6-8EED1F65E4C6}"/>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34D726D3-0D3A-FA4A-B4B1-9A72BED41625}"/>
              </a:ext>
            </a:extLst>
          </p:cNvPr>
          <p:cNvSpPr>
            <a:spLocks noGrp="1"/>
          </p:cNvSpPr>
          <p:nvPr>
            <p:ph type="sldNum" sz="quarter" idx="12"/>
          </p:nvPr>
        </p:nvSpPr>
        <p:spPr/>
        <p:txBody>
          <a:bodyPr/>
          <a:lstStyle/>
          <a:p>
            <a:fld id="{1BCAFC7E-7E8D-A446-BFC0-FAB5FA744264}" type="slidenum">
              <a:rPr lang="de-DE" smtClean="0"/>
              <a:t>27</a:t>
            </a:fld>
            <a:endParaRPr lang="de-DE"/>
          </a:p>
        </p:txBody>
      </p:sp>
    </p:spTree>
    <p:extLst>
      <p:ext uri="{BB962C8B-B14F-4D97-AF65-F5344CB8AC3E}">
        <p14:creationId xmlns:p14="http://schemas.microsoft.com/office/powerpoint/2010/main" val="3295626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88816-89F1-AC49-9F37-E1B3F92293F0}"/>
              </a:ext>
            </a:extLst>
          </p:cNvPr>
          <p:cNvSpPr>
            <a:spLocks noGrp="1"/>
          </p:cNvSpPr>
          <p:nvPr>
            <p:ph type="title"/>
          </p:nvPr>
        </p:nvSpPr>
        <p:spPr/>
        <p:txBody>
          <a:bodyPr/>
          <a:lstStyle/>
          <a:p>
            <a:r>
              <a:rPr lang="de-DE" dirty="0">
                <a:solidFill>
                  <a:srgbClr val="FF0000"/>
                </a:solidFill>
                <a:latin typeface="+mn-lt"/>
              </a:rPr>
              <a:t>3. </a:t>
            </a:r>
            <a:r>
              <a:rPr lang="de-DE" dirty="0">
                <a:latin typeface="+mn-lt"/>
              </a:rPr>
              <a:t>Diskussion</a:t>
            </a:r>
          </a:p>
        </p:txBody>
      </p:sp>
      <p:sp>
        <p:nvSpPr>
          <p:cNvPr id="3" name="Inhaltsplatzhalter 2">
            <a:extLst>
              <a:ext uri="{FF2B5EF4-FFF2-40B4-BE49-F238E27FC236}">
                <a16:creationId xmlns:a16="http://schemas.microsoft.com/office/drawing/2014/main" id="{6F45E252-1B2A-A642-8ADF-9207365B29A5}"/>
              </a:ext>
            </a:extLst>
          </p:cNvPr>
          <p:cNvSpPr>
            <a:spLocks noGrp="1"/>
          </p:cNvSpPr>
          <p:nvPr>
            <p:ph idx="1"/>
          </p:nvPr>
        </p:nvSpPr>
        <p:spPr/>
        <p:txBody>
          <a:bodyPr/>
          <a:lstStyle/>
          <a:p>
            <a:r>
              <a:rPr lang="de-DE" dirty="0"/>
              <a:t>Vor- und Nachteile Dienstvertrag vs. Werkvertrag</a:t>
            </a:r>
          </a:p>
          <a:p>
            <a:r>
              <a:rPr lang="de-DE" dirty="0"/>
              <a:t>hier aus der Praxis bei Euch</a:t>
            </a:r>
          </a:p>
        </p:txBody>
      </p:sp>
      <p:sp>
        <p:nvSpPr>
          <p:cNvPr id="4" name="Fußzeilenplatzhalter 3">
            <a:extLst>
              <a:ext uri="{FF2B5EF4-FFF2-40B4-BE49-F238E27FC236}">
                <a16:creationId xmlns:a16="http://schemas.microsoft.com/office/drawing/2014/main" id="{9FE99EA8-C80D-1A44-9716-C64B94952E37}"/>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6FA89E6C-48FC-5542-8663-95A9F45C64F5}"/>
              </a:ext>
            </a:extLst>
          </p:cNvPr>
          <p:cNvSpPr>
            <a:spLocks noGrp="1"/>
          </p:cNvSpPr>
          <p:nvPr>
            <p:ph type="sldNum" sz="quarter" idx="12"/>
          </p:nvPr>
        </p:nvSpPr>
        <p:spPr/>
        <p:txBody>
          <a:bodyPr/>
          <a:lstStyle/>
          <a:p>
            <a:fld id="{1BCAFC7E-7E8D-A446-BFC0-FAB5FA744264}" type="slidenum">
              <a:rPr lang="de-DE" smtClean="0"/>
              <a:t>28</a:t>
            </a:fld>
            <a:endParaRPr lang="de-DE"/>
          </a:p>
        </p:txBody>
      </p:sp>
    </p:spTree>
    <p:extLst>
      <p:ext uri="{BB962C8B-B14F-4D97-AF65-F5344CB8AC3E}">
        <p14:creationId xmlns:p14="http://schemas.microsoft.com/office/powerpoint/2010/main" val="4031297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88816-89F1-AC49-9F37-E1B3F92293F0}"/>
              </a:ext>
            </a:extLst>
          </p:cNvPr>
          <p:cNvSpPr>
            <a:spLocks noGrp="1"/>
          </p:cNvSpPr>
          <p:nvPr>
            <p:ph type="title"/>
          </p:nvPr>
        </p:nvSpPr>
        <p:spPr/>
        <p:txBody>
          <a:bodyPr/>
          <a:lstStyle/>
          <a:p>
            <a:r>
              <a:rPr lang="de-DE" dirty="0">
                <a:solidFill>
                  <a:srgbClr val="FF0000"/>
                </a:solidFill>
                <a:latin typeface="+mn-lt"/>
              </a:rPr>
              <a:t>4. </a:t>
            </a:r>
            <a:r>
              <a:rPr lang="de-DE" dirty="0">
                <a:latin typeface="+mn-lt"/>
              </a:rPr>
              <a:t>Drei Aufgaben an </a:t>
            </a:r>
            <a:r>
              <a:rPr lang="de-DE" dirty="0" err="1">
                <a:latin typeface="+mn-lt"/>
              </a:rPr>
              <a:t>ProjektleiterInnen</a:t>
            </a:r>
            <a:endParaRPr lang="de-DE" dirty="0">
              <a:latin typeface="+mn-lt"/>
            </a:endParaRPr>
          </a:p>
        </p:txBody>
      </p:sp>
      <p:sp>
        <p:nvSpPr>
          <p:cNvPr id="3" name="Inhaltsplatzhalter 2">
            <a:extLst>
              <a:ext uri="{FF2B5EF4-FFF2-40B4-BE49-F238E27FC236}">
                <a16:creationId xmlns:a16="http://schemas.microsoft.com/office/drawing/2014/main" id="{6F45E252-1B2A-A642-8ADF-9207365B29A5}"/>
              </a:ext>
            </a:extLst>
          </p:cNvPr>
          <p:cNvSpPr>
            <a:spLocks noGrp="1"/>
          </p:cNvSpPr>
          <p:nvPr>
            <p:ph idx="1"/>
          </p:nvPr>
        </p:nvSpPr>
        <p:spPr/>
        <p:txBody>
          <a:bodyPr/>
          <a:lstStyle/>
          <a:p>
            <a:r>
              <a:rPr lang="de-DE" dirty="0"/>
              <a:t>Drei erfundene Herausforderungen rund um Verträge</a:t>
            </a:r>
          </a:p>
          <a:p>
            <a:r>
              <a:rPr lang="de-DE" dirty="0"/>
              <a:t>Lösungsansätze / Ideen / zu klärende Fragen / Vorgehen?</a:t>
            </a:r>
          </a:p>
          <a:p>
            <a:r>
              <a:rPr lang="de-DE" dirty="0"/>
              <a:t>jeweils 5 Minuten für sich selbst schriftlich und danach gemeinsamer Austausch</a:t>
            </a:r>
          </a:p>
          <a:p>
            <a:r>
              <a:rPr lang="de-DE" dirty="0"/>
              <a:t>ggf. auch gemeinsame Arbeit an einer aktuellen Frage</a:t>
            </a:r>
          </a:p>
        </p:txBody>
      </p:sp>
      <p:sp>
        <p:nvSpPr>
          <p:cNvPr id="4" name="Fußzeilenplatzhalter 3">
            <a:extLst>
              <a:ext uri="{FF2B5EF4-FFF2-40B4-BE49-F238E27FC236}">
                <a16:creationId xmlns:a16="http://schemas.microsoft.com/office/drawing/2014/main" id="{9FE99EA8-C80D-1A44-9716-C64B94952E37}"/>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6FA89E6C-48FC-5542-8663-95A9F45C64F5}"/>
              </a:ext>
            </a:extLst>
          </p:cNvPr>
          <p:cNvSpPr>
            <a:spLocks noGrp="1"/>
          </p:cNvSpPr>
          <p:nvPr>
            <p:ph type="sldNum" sz="quarter" idx="12"/>
          </p:nvPr>
        </p:nvSpPr>
        <p:spPr/>
        <p:txBody>
          <a:bodyPr/>
          <a:lstStyle/>
          <a:p>
            <a:fld id="{1BCAFC7E-7E8D-A446-BFC0-FAB5FA744264}" type="slidenum">
              <a:rPr lang="de-DE" smtClean="0"/>
              <a:t>29</a:t>
            </a:fld>
            <a:endParaRPr lang="de-DE"/>
          </a:p>
        </p:txBody>
      </p:sp>
    </p:spTree>
    <p:extLst>
      <p:ext uri="{BB962C8B-B14F-4D97-AF65-F5344CB8AC3E}">
        <p14:creationId xmlns:p14="http://schemas.microsoft.com/office/powerpoint/2010/main" val="394010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8A26B-3AD5-FA4A-A8D7-33BC5CE61001}"/>
              </a:ext>
            </a:extLst>
          </p:cNvPr>
          <p:cNvSpPr>
            <a:spLocks noGrp="1"/>
          </p:cNvSpPr>
          <p:nvPr>
            <p:ph type="title"/>
          </p:nvPr>
        </p:nvSpPr>
        <p:spPr>
          <a:xfrm>
            <a:off x="838200" y="631825"/>
            <a:ext cx="10515600" cy="1325563"/>
          </a:xfrm>
        </p:spPr>
        <p:txBody>
          <a:bodyPr>
            <a:normAutofit/>
          </a:bodyPr>
          <a:lstStyle/>
          <a:p>
            <a:r>
              <a:rPr lang="de-DE" dirty="0"/>
              <a:t>Agenda Angebot</a:t>
            </a:r>
          </a:p>
        </p:txBody>
      </p:sp>
      <p:sp>
        <p:nvSpPr>
          <p:cNvPr id="18" name="Inhaltsplatzhalter 2">
            <a:extLst>
              <a:ext uri="{FF2B5EF4-FFF2-40B4-BE49-F238E27FC236}">
                <a16:creationId xmlns:a16="http://schemas.microsoft.com/office/drawing/2014/main" id="{97AA512D-7620-1B45-94F4-B1035CBC37ED}"/>
              </a:ext>
            </a:extLst>
          </p:cNvPr>
          <p:cNvSpPr>
            <a:spLocks noGrp="1"/>
          </p:cNvSpPr>
          <p:nvPr>
            <p:ph idx="1"/>
          </p:nvPr>
        </p:nvSpPr>
        <p:spPr>
          <a:xfrm>
            <a:off x="838200" y="2057400"/>
            <a:ext cx="10707094" cy="3871762"/>
          </a:xfrm>
        </p:spPr>
        <p:txBody>
          <a:bodyPr>
            <a:normAutofit/>
          </a:bodyPr>
          <a:lstStyle/>
          <a:p>
            <a:pPr marL="0" indent="0">
              <a:buNone/>
            </a:pPr>
            <a:r>
              <a:rPr lang="de-DE" sz="2400" dirty="0"/>
              <a:t>15‘	</a:t>
            </a:r>
            <a:r>
              <a:rPr lang="de-DE" sz="2400" dirty="0">
                <a:solidFill>
                  <a:srgbClr val="FF0000"/>
                </a:solidFill>
              </a:rPr>
              <a:t>1.</a:t>
            </a:r>
            <a:r>
              <a:rPr lang="de-DE" sz="2400" dirty="0"/>
              <a:t> Vorstellung &amp; Abstimmung der Agenda</a:t>
            </a:r>
          </a:p>
          <a:p>
            <a:pPr marL="0" indent="0">
              <a:buNone/>
            </a:pPr>
            <a:r>
              <a:rPr lang="de-DE" sz="2400" dirty="0"/>
              <a:t>45‘	</a:t>
            </a:r>
            <a:r>
              <a:rPr lang="de-DE" sz="2400" dirty="0">
                <a:solidFill>
                  <a:srgbClr val="FF0000"/>
                </a:solidFill>
              </a:rPr>
              <a:t>2.</a:t>
            </a:r>
            <a:r>
              <a:rPr lang="de-DE" sz="2400" dirty="0"/>
              <a:t> Initiativvortrag Dienstvertrag vs. Werkvertrag</a:t>
            </a:r>
          </a:p>
          <a:p>
            <a:pPr marL="0" indent="0">
              <a:buNone/>
            </a:pPr>
            <a:r>
              <a:rPr lang="de-DE" sz="2400" dirty="0"/>
              <a:t>60‘	</a:t>
            </a:r>
            <a:r>
              <a:rPr lang="de-DE" sz="2400" dirty="0">
                <a:solidFill>
                  <a:srgbClr val="FF0000"/>
                </a:solidFill>
              </a:rPr>
              <a:t>3.</a:t>
            </a:r>
            <a:r>
              <a:rPr lang="de-DE" sz="2400" dirty="0"/>
              <a:t> Diskussion Vor- und Nachteile Dienstvertrag vs. Werkvertrag</a:t>
            </a:r>
            <a:br>
              <a:rPr lang="de-DE" sz="2400" dirty="0"/>
            </a:br>
            <a:r>
              <a:rPr lang="de-DE" sz="2400" dirty="0"/>
              <a:t>	     hier in der Praxis</a:t>
            </a:r>
          </a:p>
          <a:p>
            <a:pPr marL="0" indent="0">
              <a:buNone/>
            </a:pPr>
            <a:r>
              <a:rPr lang="de-DE" sz="2400" dirty="0"/>
              <a:t>	     Mittagspause</a:t>
            </a:r>
          </a:p>
          <a:p>
            <a:pPr marL="0" indent="0">
              <a:buNone/>
            </a:pPr>
            <a:r>
              <a:rPr lang="de-DE" sz="2400" dirty="0"/>
              <a:t>60‘	</a:t>
            </a:r>
            <a:r>
              <a:rPr lang="de-DE" sz="2400" dirty="0">
                <a:solidFill>
                  <a:srgbClr val="FF0000"/>
                </a:solidFill>
              </a:rPr>
              <a:t>4.</a:t>
            </a:r>
            <a:r>
              <a:rPr lang="de-DE" sz="2400" dirty="0"/>
              <a:t> Gemeinschaftlich an drei Herausforderungen für </a:t>
            </a:r>
            <a:r>
              <a:rPr lang="de-DE" sz="2400" dirty="0" err="1"/>
              <a:t>ProjektleiterInnen</a:t>
            </a:r>
            <a:br>
              <a:rPr lang="de-DE" sz="2400" dirty="0"/>
            </a:br>
            <a:r>
              <a:rPr lang="de-DE" sz="2400" dirty="0"/>
              <a:t>	     arbeiten</a:t>
            </a:r>
          </a:p>
          <a:p>
            <a:pPr marL="0" indent="0">
              <a:buNone/>
            </a:pPr>
            <a:r>
              <a:rPr lang="de-DE" sz="2400" dirty="0"/>
              <a:t>60‘	</a:t>
            </a:r>
            <a:r>
              <a:rPr lang="de-DE" sz="2400" dirty="0">
                <a:solidFill>
                  <a:srgbClr val="FF0000"/>
                </a:solidFill>
              </a:rPr>
              <a:t>5.</a:t>
            </a:r>
            <a:r>
              <a:rPr lang="de-DE" sz="2400" dirty="0"/>
              <a:t> Diskussion offene Fragen, ggf. </a:t>
            </a:r>
            <a:r>
              <a:rPr lang="de-DE" sz="2400" dirty="0" err="1"/>
              <a:t>To</a:t>
            </a:r>
            <a:r>
              <a:rPr lang="de-DE" sz="2400" dirty="0"/>
              <a:t>-do-Liste</a:t>
            </a:r>
          </a:p>
        </p:txBody>
      </p:sp>
      <p:sp>
        <p:nvSpPr>
          <p:cNvPr id="6" name="Fußzeilenplatzhalter 5">
            <a:extLst>
              <a:ext uri="{FF2B5EF4-FFF2-40B4-BE49-F238E27FC236}">
                <a16:creationId xmlns:a16="http://schemas.microsoft.com/office/drawing/2014/main" id="{1A3C7B85-502B-DB4D-8F63-C6E3E29ACAC1}"/>
              </a:ext>
            </a:extLst>
          </p:cNvPr>
          <p:cNvSpPr>
            <a:spLocks noGrp="1"/>
          </p:cNvSpPr>
          <p:nvPr>
            <p:ph type="ftr" sz="quarter" idx="11"/>
          </p:nvPr>
        </p:nvSpPr>
        <p:spPr>
          <a:xfrm>
            <a:off x="4038600" y="6077585"/>
            <a:ext cx="4114800" cy="365125"/>
          </a:xfrm>
        </p:spPr>
        <p:txBody>
          <a:bodyPr>
            <a:normAutofit/>
          </a:bodyPr>
          <a:lstStyle/>
          <a:p>
            <a:pPr>
              <a:spcAft>
                <a:spcPts val="600"/>
              </a:spcAft>
            </a:pPr>
            <a:r>
              <a:rPr lang="de-DE" dirty="0"/>
              <a:t>Dienstvertrag vs. Werkvertrag in der IT</a:t>
            </a:r>
          </a:p>
        </p:txBody>
      </p:sp>
      <p:sp>
        <p:nvSpPr>
          <p:cNvPr id="4" name="Foliennummernplatzhalter 3">
            <a:extLst>
              <a:ext uri="{FF2B5EF4-FFF2-40B4-BE49-F238E27FC236}">
                <a16:creationId xmlns:a16="http://schemas.microsoft.com/office/drawing/2014/main" id="{42B6089E-38CA-8242-B915-D6220C324D6A}"/>
              </a:ext>
            </a:extLst>
          </p:cNvPr>
          <p:cNvSpPr>
            <a:spLocks noGrp="1"/>
          </p:cNvSpPr>
          <p:nvPr>
            <p:ph type="sldNum" sz="quarter" idx="12"/>
          </p:nvPr>
        </p:nvSpPr>
        <p:spPr>
          <a:xfrm>
            <a:off x="8610600" y="6077585"/>
            <a:ext cx="2743200" cy="365125"/>
          </a:xfrm>
          <a:prstGeom prst="ellipse">
            <a:avLst/>
          </a:prstGeom>
        </p:spPr>
        <p:txBody>
          <a:bodyPr>
            <a:normAutofit/>
          </a:bodyPr>
          <a:lstStyle/>
          <a:p>
            <a:pPr>
              <a:lnSpc>
                <a:spcPct val="90000"/>
              </a:lnSpc>
              <a:spcAft>
                <a:spcPts val="600"/>
              </a:spcAft>
            </a:pPr>
            <a:fld id="{1BCAFC7E-7E8D-A446-BFC0-FAB5FA744264}" type="slidenum">
              <a:rPr lang="de-DE"/>
              <a:pPr>
                <a:lnSpc>
                  <a:spcPct val="90000"/>
                </a:lnSpc>
                <a:spcAft>
                  <a:spcPts val="600"/>
                </a:spcAft>
              </a:pPr>
              <a:t>3</a:t>
            </a:fld>
            <a:endParaRPr lang="de-DE"/>
          </a:p>
        </p:txBody>
      </p:sp>
      <p:pic>
        <p:nvPicPr>
          <p:cNvPr id="7" name="Grafik 6">
            <a:extLst>
              <a:ext uri="{FF2B5EF4-FFF2-40B4-BE49-F238E27FC236}">
                <a16:creationId xmlns:a16="http://schemas.microsoft.com/office/drawing/2014/main" id="{80C94A97-E044-2A4B-8B46-777C12642CE9}"/>
              </a:ext>
            </a:extLst>
          </p:cNvPr>
          <p:cNvPicPr>
            <a:picLocks noChangeAspect="1"/>
          </p:cNvPicPr>
          <p:nvPr/>
        </p:nvPicPr>
        <p:blipFill>
          <a:blip r:embed="rId3"/>
          <a:stretch>
            <a:fillRect/>
          </a:stretch>
        </p:blipFill>
        <p:spPr>
          <a:xfrm>
            <a:off x="4652380" y="6179066"/>
            <a:ext cx="203200" cy="203200"/>
          </a:xfrm>
          <a:prstGeom prst="rect">
            <a:avLst/>
          </a:prstGeom>
        </p:spPr>
      </p:pic>
    </p:spTree>
    <p:extLst>
      <p:ext uri="{BB962C8B-B14F-4D97-AF65-F5344CB8AC3E}">
        <p14:creationId xmlns:p14="http://schemas.microsoft.com/office/powerpoint/2010/main" val="2943146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90774-EB3E-AD49-9538-BA3CD002F34E}"/>
              </a:ext>
            </a:extLst>
          </p:cNvPr>
          <p:cNvSpPr>
            <a:spLocks noGrp="1"/>
          </p:cNvSpPr>
          <p:nvPr>
            <p:ph type="title"/>
          </p:nvPr>
        </p:nvSpPr>
        <p:spPr/>
        <p:txBody>
          <a:bodyPr>
            <a:normAutofit/>
          </a:bodyPr>
          <a:lstStyle/>
          <a:p>
            <a:r>
              <a:rPr lang="de-DE" sz="3400" dirty="0">
                <a:solidFill>
                  <a:srgbClr val="004E8B"/>
                </a:solidFill>
              </a:rPr>
              <a:t>1.</a:t>
            </a:r>
            <a:r>
              <a:rPr lang="de-DE" sz="3400" dirty="0"/>
              <a:t> Herausforderung – Nauener Morgenpost </a:t>
            </a:r>
          </a:p>
        </p:txBody>
      </p:sp>
      <p:sp>
        <p:nvSpPr>
          <p:cNvPr id="3" name="Inhaltsplatzhalter 2">
            <a:extLst>
              <a:ext uri="{FF2B5EF4-FFF2-40B4-BE49-F238E27FC236}">
                <a16:creationId xmlns:a16="http://schemas.microsoft.com/office/drawing/2014/main" id="{0BF40464-1AB7-DC41-9137-2FA990353E94}"/>
              </a:ext>
            </a:extLst>
          </p:cNvPr>
          <p:cNvSpPr>
            <a:spLocks noGrp="1"/>
          </p:cNvSpPr>
          <p:nvPr>
            <p:ph idx="1"/>
          </p:nvPr>
        </p:nvSpPr>
        <p:spPr/>
        <p:txBody>
          <a:bodyPr/>
          <a:lstStyle/>
          <a:p>
            <a:pPr marL="0" indent="0" algn="just">
              <a:buNone/>
            </a:pPr>
            <a:r>
              <a:rPr lang="de-DE" dirty="0"/>
              <a:t>Die Website der Nauener Morgenpost soll </a:t>
            </a:r>
            <a:r>
              <a:rPr lang="de-DE" dirty="0" err="1"/>
              <a:t>relauncht</a:t>
            </a:r>
            <a:r>
              <a:rPr lang="de-DE" dirty="0"/>
              <a:t> werden. Die Kundin hat sich für den statischen Websitegenerator Hugo entschieden, da der IT-Leiter damit seine eigene Website erfolgreich aufgesetzt hat.</a:t>
            </a:r>
          </a:p>
          <a:p>
            <a:pPr marL="0" indent="0" algn="just">
              <a:buNone/>
            </a:pPr>
            <a:r>
              <a:rPr lang="de-DE" dirty="0"/>
              <a:t>Die derzeitige Joomla-Seite hat Sicherheitsprobleme und ist einige Releases zurück, da selbstgeschriebene </a:t>
            </a:r>
            <a:r>
              <a:rPr lang="de-DE" dirty="0" err="1"/>
              <a:t>Plugins</a:t>
            </a:r>
            <a:r>
              <a:rPr lang="de-DE" dirty="0"/>
              <a:t> ein Update verhindern.</a:t>
            </a:r>
          </a:p>
          <a:p>
            <a:pPr marL="0" indent="0" algn="just">
              <a:buNone/>
            </a:pPr>
            <a:r>
              <a:rPr lang="de-DE" dirty="0"/>
              <a:t>Für 2019 hat der IT-Leiter noch ein freies Budget von 100 T€ und das Projekt soll bis zum 31. Dezember abgeschlossen sein.</a:t>
            </a:r>
          </a:p>
          <a:p>
            <a:pPr marL="0" indent="0" algn="just">
              <a:buNone/>
            </a:pPr>
            <a:r>
              <a:rPr lang="de-DE" dirty="0"/>
              <a:t>Die Nauener Morgenpost erbittet von Dir ein Festpreis-Angebot und will einen Werkvertrag abschließen, um das Risiko zu minimieren.</a:t>
            </a:r>
          </a:p>
          <a:p>
            <a:pPr marL="0" indent="0">
              <a:buNone/>
            </a:pPr>
            <a:endParaRPr lang="de-DE" dirty="0"/>
          </a:p>
        </p:txBody>
      </p:sp>
      <p:sp>
        <p:nvSpPr>
          <p:cNvPr id="4" name="Fußzeilenplatzhalter 3">
            <a:extLst>
              <a:ext uri="{FF2B5EF4-FFF2-40B4-BE49-F238E27FC236}">
                <a16:creationId xmlns:a16="http://schemas.microsoft.com/office/drawing/2014/main" id="{07A3F46B-2E31-E640-9810-B957D81C9DB5}"/>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BFA3A539-B04E-AA45-94F8-B6AE9C76C48A}"/>
              </a:ext>
            </a:extLst>
          </p:cNvPr>
          <p:cNvSpPr>
            <a:spLocks noGrp="1"/>
          </p:cNvSpPr>
          <p:nvPr>
            <p:ph type="sldNum" sz="quarter" idx="12"/>
          </p:nvPr>
        </p:nvSpPr>
        <p:spPr/>
        <p:txBody>
          <a:bodyPr/>
          <a:lstStyle/>
          <a:p>
            <a:fld id="{1BCAFC7E-7E8D-A446-BFC0-FAB5FA744264}" type="slidenum">
              <a:rPr lang="de-DE" smtClean="0"/>
              <a:t>30</a:t>
            </a:fld>
            <a:endParaRPr lang="de-DE"/>
          </a:p>
        </p:txBody>
      </p:sp>
    </p:spTree>
    <p:extLst>
      <p:ext uri="{BB962C8B-B14F-4D97-AF65-F5344CB8AC3E}">
        <p14:creationId xmlns:p14="http://schemas.microsoft.com/office/powerpoint/2010/main" val="2494366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856BD-50F0-A34B-8D71-7D8A4E69141C}"/>
              </a:ext>
            </a:extLst>
          </p:cNvPr>
          <p:cNvSpPr>
            <a:spLocks noGrp="1"/>
          </p:cNvSpPr>
          <p:nvPr>
            <p:ph type="title"/>
          </p:nvPr>
        </p:nvSpPr>
        <p:spPr/>
        <p:txBody>
          <a:bodyPr>
            <a:normAutofit/>
          </a:bodyPr>
          <a:lstStyle/>
          <a:p>
            <a:r>
              <a:rPr lang="de-DE" sz="3400" dirty="0">
                <a:solidFill>
                  <a:srgbClr val="004E8B"/>
                </a:solidFill>
              </a:rPr>
              <a:t>2.</a:t>
            </a:r>
            <a:r>
              <a:rPr lang="de-DE" sz="3400" dirty="0"/>
              <a:t> Herausforderung – Projektübernahme aus dem Konkurs</a:t>
            </a:r>
          </a:p>
        </p:txBody>
      </p:sp>
      <p:sp>
        <p:nvSpPr>
          <p:cNvPr id="3" name="Inhaltsplatzhalter 2">
            <a:extLst>
              <a:ext uri="{FF2B5EF4-FFF2-40B4-BE49-F238E27FC236}">
                <a16:creationId xmlns:a16="http://schemas.microsoft.com/office/drawing/2014/main" id="{62E97C0F-1D46-A741-A8CE-20BA11FBA01B}"/>
              </a:ext>
            </a:extLst>
          </p:cNvPr>
          <p:cNvSpPr>
            <a:spLocks noGrp="1"/>
          </p:cNvSpPr>
          <p:nvPr>
            <p:ph idx="1"/>
          </p:nvPr>
        </p:nvSpPr>
        <p:spPr/>
        <p:txBody>
          <a:bodyPr/>
          <a:lstStyle/>
          <a:p>
            <a:pPr marL="0" indent="0" algn="just">
              <a:buNone/>
            </a:pPr>
            <a:r>
              <a:rPr lang="de-DE" dirty="0"/>
              <a:t>Der Kunde, ein mittelständischer Autoteile-Zulieferer, hatte die Agentur WHG (</a:t>
            </a:r>
            <a:r>
              <a:rPr lang="de-DE" dirty="0" err="1"/>
              <a:t>WebDesign</a:t>
            </a:r>
            <a:r>
              <a:rPr lang="de-DE" dirty="0"/>
              <a:t> </a:t>
            </a:r>
            <a:r>
              <a:rPr lang="de-DE" dirty="0" err="1"/>
              <a:t>Hommingberger</a:t>
            </a:r>
            <a:r>
              <a:rPr lang="de-DE" dirty="0"/>
              <a:t> </a:t>
            </a:r>
            <a:r>
              <a:rPr lang="de-DE" dirty="0" err="1"/>
              <a:t>Gepardenforelle</a:t>
            </a:r>
            <a:r>
              <a:rPr lang="de-DE" dirty="0"/>
              <a:t>) mit dem Relaunch seines Internet-Auftritts beauftragt. Wesentlicher Anlass war der Wunsch nach einem </a:t>
            </a:r>
            <a:r>
              <a:rPr lang="de-DE" dirty="0" err="1"/>
              <a:t>responsiven</a:t>
            </a:r>
            <a:r>
              <a:rPr lang="de-DE" dirty="0"/>
              <a:t> Design und der Konformität mit den Anforderungen der DSGVO (Zustimmungen zu dem Newsletter und der Speicherung der Kundendaten).</a:t>
            </a:r>
          </a:p>
          <a:p>
            <a:pPr marL="0" indent="0" algn="just">
              <a:buNone/>
            </a:pPr>
            <a:r>
              <a:rPr lang="de-DE" dirty="0"/>
              <a:t>WHG hat Konkurs angemeldet und als Projektleiterin sollst Du ein Angebot erstellen, um das Projekt zu beenden. </a:t>
            </a:r>
          </a:p>
          <a:p>
            <a:pPr marL="0" indent="0">
              <a:buNone/>
            </a:pPr>
            <a:endParaRPr lang="de-DE" dirty="0"/>
          </a:p>
        </p:txBody>
      </p:sp>
      <p:sp>
        <p:nvSpPr>
          <p:cNvPr id="4" name="Fußzeilenplatzhalter 3">
            <a:extLst>
              <a:ext uri="{FF2B5EF4-FFF2-40B4-BE49-F238E27FC236}">
                <a16:creationId xmlns:a16="http://schemas.microsoft.com/office/drawing/2014/main" id="{59780632-883E-3544-B2D7-9752C5BA59BD}"/>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1BC3E37E-506F-CE46-8D10-89D2385D64F3}"/>
              </a:ext>
            </a:extLst>
          </p:cNvPr>
          <p:cNvSpPr>
            <a:spLocks noGrp="1"/>
          </p:cNvSpPr>
          <p:nvPr>
            <p:ph type="sldNum" sz="quarter" idx="12"/>
          </p:nvPr>
        </p:nvSpPr>
        <p:spPr/>
        <p:txBody>
          <a:bodyPr/>
          <a:lstStyle/>
          <a:p>
            <a:fld id="{1BCAFC7E-7E8D-A446-BFC0-FAB5FA744264}" type="slidenum">
              <a:rPr lang="de-DE" smtClean="0"/>
              <a:t>31</a:t>
            </a:fld>
            <a:endParaRPr lang="de-DE"/>
          </a:p>
        </p:txBody>
      </p:sp>
    </p:spTree>
    <p:extLst>
      <p:ext uri="{BB962C8B-B14F-4D97-AF65-F5344CB8AC3E}">
        <p14:creationId xmlns:p14="http://schemas.microsoft.com/office/powerpoint/2010/main" val="3045832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35C7D-DD75-504A-A2EF-6C4A707EEEB2}"/>
              </a:ext>
            </a:extLst>
          </p:cNvPr>
          <p:cNvSpPr>
            <a:spLocks noGrp="1"/>
          </p:cNvSpPr>
          <p:nvPr>
            <p:ph type="title"/>
          </p:nvPr>
        </p:nvSpPr>
        <p:spPr/>
        <p:txBody>
          <a:bodyPr>
            <a:normAutofit/>
          </a:bodyPr>
          <a:lstStyle/>
          <a:p>
            <a:r>
              <a:rPr lang="de-DE" sz="3400" dirty="0">
                <a:solidFill>
                  <a:srgbClr val="004E8B"/>
                </a:solidFill>
              </a:rPr>
              <a:t>3.</a:t>
            </a:r>
            <a:r>
              <a:rPr lang="de-DE" sz="3400" dirty="0"/>
              <a:t> Herausforderung – Folgeauftrag ist gefährdet</a:t>
            </a:r>
          </a:p>
        </p:txBody>
      </p:sp>
      <p:sp>
        <p:nvSpPr>
          <p:cNvPr id="3" name="Inhaltsplatzhalter 2">
            <a:extLst>
              <a:ext uri="{FF2B5EF4-FFF2-40B4-BE49-F238E27FC236}">
                <a16:creationId xmlns:a16="http://schemas.microsoft.com/office/drawing/2014/main" id="{25A54164-C71B-5A4F-A67B-A7F0A18B8537}"/>
              </a:ext>
            </a:extLst>
          </p:cNvPr>
          <p:cNvSpPr>
            <a:spLocks noGrp="1"/>
          </p:cNvSpPr>
          <p:nvPr>
            <p:ph idx="1"/>
          </p:nvPr>
        </p:nvSpPr>
        <p:spPr/>
        <p:txBody>
          <a:bodyPr/>
          <a:lstStyle/>
          <a:p>
            <a:pPr marL="0" indent="0" algn="just">
              <a:buNone/>
            </a:pPr>
            <a:r>
              <a:rPr lang="de-DE" dirty="0"/>
              <a:t>Für die IDD (Internetbank Dagobert Duck) wurden im letzten Jahr zwei Dienstleistungsverträge für eine </a:t>
            </a:r>
            <a:r>
              <a:rPr lang="de-DE" dirty="0" err="1"/>
              <a:t>Chatbot</a:t>
            </a:r>
            <a:r>
              <a:rPr lang="de-DE" dirty="0"/>
              <a:t>-Validierung und SEO-</a:t>
            </a:r>
            <a:r>
              <a:rPr lang="de-DE" dirty="0" err="1"/>
              <a:t>Kampange</a:t>
            </a:r>
            <a:r>
              <a:rPr lang="de-DE" dirty="0"/>
              <a:t> umgesetzt.</a:t>
            </a:r>
          </a:p>
          <a:p>
            <a:pPr marL="0" indent="0" algn="just">
              <a:buNone/>
            </a:pPr>
            <a:r>
              <a:rPr lang="de-DE" dirty="0"/>
              <a:t>Die Vertriebsbeauftragte für die IDD hat nun von einem neuen Projekt für den Relaunch des Intranet-Auftrittes im Zusammenhang mit der Office 365 Einführung gehört. Sie berichtet auch von einer schlechter werdenden Stimmung und befürchtet den Auftrag diesmal nicht zu bekommen.</a:t>
            </a:r>
          </a:p>
          <a:p>
            <a:pPr marL="0" indent="0" algn="just">
              <a:buNone/>
            </a:pPr>
            <a:r>
              <a:rPr lang="de-DE" dirty="0"/>
              <a:t>Sie fragt die Projektleiterin, was sie tun kann, um das Projekt mit 100%-Sicherheit zu akquirieren.</a:t>
            </a:r>
          </a:p>
          <a:p>
            <a:pPr marL="0" indent="0">
              <a:buNone/>
            </a:pPr>
            <a:endParaRPr lang="de-DE" dirty="0"/>
          </a:p>
        </p:txBody>
      </p:sp>
      <p:sp>
        <p:nvSpPr>
          <p:cNvPr id="4" name="Fußzeilenplatzhalter 3">
            <a:extLst>
              <a:ext uri="{FF2B5EF4-FFF2-40B4-BE49-F238E27FC236}">
                <a16:creationId xmlns:a16="http://schemas.microsoft.com/office/drawing/2014/main" id="{5F54285D-7868-5D41-8F1A-1CA89C875C39}"/>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355135D1-54A1-A542-9DAE-78A7232487D2}"/>
              </a:ext>
            </a:extLst>
          </p:cNvPr>
          <p:cNvSpPr>
            <a:spLocks noGrp="1"/>
          </p:cNvSpPr>
          <p:nvPr>
            <p:ph type="sldNum" sz="quarter" idx="12"/>
          </p:nvPr>
        </p:nvSpPr>
        <p:spPr/>
        <p:txBody>
          <a:bodyPr/>
          <a:lstStyle/>
          <a:p>
            <a:fld id="{1BCAFC7E-7E8D-A446-BFC0-FAB5FA744264}" type="slidenum">
              <a:rPr lang="de-DE" smtClean="0"/>
              <a:t>32</a:t>
            </a:fld>
            <a:endParaRPr lang="de-DE"/>
          </a:p>
        </p:txBody>
      </p:sp>
    </p:spTree>
    <p:extLst>
      <p:ext uri="{BB962C8B-B14F-4D97-AF65-F5344CB8AC3E}">
        <p14:creationId xmlns:p14="http://schemas.microsoft.com/office/powerpoint/2010/main" val="205055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descr="Ein Bild, das Baum, draußen, Pflanze, Wald enthält.&#10;&#10;Automatisch generierte Beschreibung">
            <a:extLst>
              <a:ext uri="{FF2B5EF4-FFF2-40B4-BE49-F238E27FC236}">
                <a16:creationId xmlns:a16="http://schemas.microsoft.com/office/drawing/2014/main" id="{E863293F-8851-D44B-B5DF-99015F498518}"/>
              </a:ext>
            </a:extLst>
          </p:cNvPr>
          <p:cNvPicPr>
            <a:picLocks noChangeAspect="1"/>
          </p:cNvPicPr>
          <p:nvPr/>
        </p:nvPicPr>
        <p:blipFill rotWithShape="1">
          <a:blip r:embed="rId2"/>
          <a:srcRect t="8432" b="16569"/>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10E88816-89F1-AC49-9F37-E1B3F92293F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solidFill>
                  <a:srgbClr val="FF0000"/>
                </a:solidFill>
                <a:latin typeface="+mn-lt"/>
              </a:rPr>
              <a:t>5.</a:t>
            </a:r>
            <a:r>
              <a:rPr lang="en-US" sz="4000" dirty="0">
                <a:latin typeface="+mn-lt"/>
              </a:rPr>
              <a:t> </a:t>
            </a:r>
            <a:r>
              <a:rPr lang="en-US" sz="4000" dirty="0" err="1">
                <a:latin typeface="+mn-lt"/>
              </a:rPr>
              <a:t>Diskussion</a:t>
            </a:r>
            <a:r>
              <a:rPr lang="en-US" sz="4000" dirty="0">
                <a:latin typeface="+mn-lt"/>
              </a:rPr>
              <a:t> </a:t>
            </a:r>
            <a:r>
              <a:rPr lang="en-US" sz="4000" dirty="0" err="1">
                <a:latin typeface="+mn-lt"/>
              </a:rPr>
              <a:t>offene</a:t>
            </a:r>
            <a:r>
              <a:rPr lang="en-US" sz="4000" dirty="0">
                <a:latin typeface="+mn-lt"/>
              </a:rPr>
              <a:t> </a:t>
            </a:r>
            <a:r>
              <a:rPr lang="en-US" sz="4000" dirty="0" err="1">
                <a:latin typeface="+mn-lt"/>
              </a:rPr>
              <a:t>Fragen</a:t>
            </a:r>
            <a:r>
              <a:rPr lang="en-US" sz="4000" dirty="0">
                <a:latin typeface="+mn-lt"/>
              </a:rPr>
              <a:t>, </a:t>
            </a:r>
            <a:r>
              <a:rPr lang="en-US" sz="4000" dirty="0" err="1">
                <a:latin typeface="+mn-lt"/>
              </a:rPr>
              <a:t>ggf</a:t>
            </a:r>
            <a:r>
              <a:rPr lang="en-US" sz="4000" dirty="0">
                <a:latin typeface="+mn-lt"/>
              </a:rPr>
              <a:t>. To-do-</a:t>
            </a:r>
            <a:r>
              <a:rPr lang="en-US" sz="4000" dirty="0" err="1">
                <a:latin typeface="+mn-lt"/>
              </a:rPr>
              <a:t>Liste</a:t>
            </a:r>
            <a:endParaRPr lang="en-US" sz="4000" dirty="0">
              <a:latin typeface="+mn-lt"/>
            </a:endParaRPr>
          </a:p>
        </p:txBody>
      </p:sp>
      <p:sp>
        <p:nvSpPr>
          <p:cNvPr id="5" name="Foliennummernplatzhalter 4">
            <a:extLst>
              <a:ext uri="{FF2B5EF4-FFF2-40B4-BE49-F238E27FC236}">
                <a16:creationId xmlns:a16="http://schemas.microsoft.com/office/drawing/2014/main" id="{6FA89E6C-48FC-5542-8663-95A9F45C64F5}"/>
              </a:ext>
            </a:extLst>
          </p:cNvPr>
          <p:cNvSpPr>
            <a:spLocks noGrp="1"/>
          </p:cNvSpPr>
          <p:nvPr>
            <p:ph type="sldNum" sz="quarter" idx="12"/>
          </p:nvPr>
        </p:nvSpPr>
        <p:spPr>
          <a:xfrm>
            <a:off x="9765161" y="2640943"/>
            <a:ext cx="365760" cy="36512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55000" lnSpcReduction="20000"/>
          </a:bodyPr>
          <a:lstStyle/>
          <a:p>
            <a:pPr algn="ctr" defTabSz="914400">
              <a:lnSpc>
                <a:spcPct val="90000"/>
              </a:lnSpc>
              <a:spcAft>
                <a:spcPts val="600"/>
              </a:spcAft>
              <a:defRPr/>
            </a:pPr>
            <a:fld id="{1BCAFC7E-7E8D-A446-BFC0-FAB5FA744264}" type="slidenum">
              <a:rPr lang="en-US">
                <a:solidFill>
                  <a:schemeClr val="tx1"/>
                </a:solidFill>
                <a:latin typeface="Calibri" panose="020F0502020204030204"/>
              </a:rPr>
              <a:pPr algn="ctr" defTabSz="914400">
                <a:lnSpc>
                  <a:spcPct val="90000"/>
                </a:lnSpc>
                <a:spcAft>
                  <a:spcPts val="600"/>
                </a:spcAft>
                <a:defRPr/>
              </a:pPr>
              <a:t>33</a:t>
            </a:fld>
            <a:endParaRPr lang="en-US">
              <a:solidFill>
                <a:schemeClr val="tx1"/>
              </a:solidFill>
              <a:latin typeface="Calibri" panose="020F0502020204030204"/>
            </a:endParaRPr>
          </a:p>
        </p:txBody>
      </p:sp>
      <p:cxnSp>
        <p:nvCxnSpPr>
          <p:cNvPr id="16"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9FE99EA8-C80D-1A44-9716-C64B94952E37}"/>
              </a:ext>
            </a:extLst>
          </p:cNvPr>
          <p:cNvSpPr>
            <a:spLocks noGrp="1"/>
          </p:cNvSpPr>
          <p:nvPr>
            <p:ph type="ftr" sz="quarter" idx="11"/>
          </p:nvPr>
        </p:nvSpPr>
        <p:spPr>
          <a:xfrm>
            <a:off x="8413531" y="6137248"/>
            <a:ext cx="3069020" cy="361977"/>
          </a:xfrm>
        </p:spPr>
        <p:txBody>
          <a:bodyPr vert="horz" lIns="91440" tIns="45720" rIns="91440" bIns="45720" rtlCol="0" anchor="ctr">
            <a:normAutofit/>
          </a:bodyPr>
          <a:lstStyle/>
          <a:p>
            <a:pPr defTabSz="914400">
              <a:spcAft>
                <a:spcPts val="600"/>
              </a:spcAft>
              <a:defRPr/>
            </a:pPr>
            <a:r>
              <a:rPr lang="en-US" sz="1000" kern="1200">
                <a:solidFill>
                  <a:schemeClr val="tx1"/>
                </a:solidFill>
                <a:latin typeface="Calibri" panose="020F0502020204030204"/>
                <a:ea typeface="+mn-ea"/>
                <a:cs typeface="+mn-cs"/>
              </a:rPr>
              <a:t>Dienstvertrag vs. Werkvertrag in der IT</a:t>
            </a:r>
          </a:p>
        </p:txBody>
      </p:sp>
    </p:spTree>
    <p:extLst>
      <p:ext uri="{BB962C8B-B14F-4D97-AF65-F5344CB8AC3E}">
        <p14:creationId xmlns:p14="http://schemas.microsoft.com/office/powerpoint/2010/main" val="4025307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49000">
              <a:schemeClr val="accent1">
                <a:lumMod val="0"/>
                <a:lumOff val="100000"/>
              </a:schemeClr>
            </a:gs>
            <a:gs pos="100000">
              <a:schemeClr val="accent1">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FA2D6-44B6-C842-87E7-AABB10EC882F}"/>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68226987-4BAC-DD4C-BF66-A7D8AF428B68}"/>
              </a:ext>
            </a:extLst>
          </p:cNvPr>
          <p:cNvSpPr>
            <a:spLocks noGrp="1"/>
          </p:cNvSpPr>
          <p:nvPr>
            <p:ph idx="1"/>
          </p:nvPr>
        </p:nvSpPr>
        <p:spPr/>
        <p:txBody>
          <a:bodyPr>
            <a:normAutofit fontScale="70000" lnSpcReduction="20000"/>
          </a:bodyPr>
          <a:lstStyle/>
          <a:p>
            <a:r>
              <a:rPr lang="de-DE" dirty="0">
                <a:hlinkClick r:id="rId3"/>
              </a:rPr>
              <a:t>An ounce of prevention – contracting for project success and problem prevention</a:t>
            </a:r>
            <a:r>
              <a:rPr lang="de-DE" dirty="0"/>
              <a:t>, Helena </a:t>
            </a:r>
            <a:r>
              <a:rPr lang="de-DE" dirty="0" err="1"/>
              <a:t>Haapio</a:t>
            </a:r>
            <a:r>
              <a:rPr lang="de-DE" dirty="0"/>
              <a:t>, 2007 </a:t>
            </a:r>
          </a:p>
          <a:p>
            <a:r>
              <a:rPr lang="de-DE" dirty="0"/>
              <a:t>A Guide </a:t>
            </a:r>
            <a:r>
              <a:rPr lang="de-DE" dirty="0" err="1"/>
              <a:t>to</a:t>
            </a:r>
            <a:r>
              <a:rPr lang="de-DE" dirty="0"/>
              <a:t> </a:t>
            </a:r>
            <a:r>
              <a:rPr lang="de-DE" dirty="0" err="1"/>
              <a:t>the</a:t>
            </a:r>
            <a:r>
              <a:rPr lang="de-DE" dirty="0"/>
              <a:t> Project Management </a:t>
            </a:r>
            <a:r>
              <a:rPr lang="de-DE" dirty="0" err="1"/>
              <a:t>of</a:t>
            </a:r>
            <a:r>
              <a:rPr lang="de-DE" dirty="0"/>
              <a:t> Knowledge</a:t>
            </a:r>
            <a:br>
              <a:rPr lang="de-DE" dirty="0"/>
            </a:br>
            <a:r>
              <a:rPr lang="de-DE" dirty="0"/>
              <a:t>PMI, PMBOK 6th Edition, 2017 </a:t>
            </a:r>
            <a:r>
              <a:rPr lang="de-DE" b="1" dirty="0">
                <a:solidFill>
                  <a:srgbClr val="7030A0"/>
                </a:solidFill>
              </a:rPr>
              <a:t>(€)</a:t>
            </a:r>
          </a:p>
          <a:p>
            <a:r>
              <a:rPr lang="de-DE" dirty="0">
                <a:hlinkClick r:id="rId4"/>
              </a:rPr>
              <a:t>"Work-to-Budget" – den Leistungsumfang nach dem Kundennutzen steuern</a:t>
            </a:r>
            <a:br>
              <a:rPr lang="de-DE" dirty="0"/>
            </a:br>
            <a:r>
              <a:rPr lang="de-DE" dirty="0" err="1"/>
              <a:t>projektmagazin</a:t>
            </a:r>
            <a:r>
              <a:rPr lang="de-DE" dirty="0"/>
              <a:t>, Dr. Matthias Eberspächer, Ralf Neubauer, 2012 </a:t>
            </a:r>
            <a:r>
              <a:rPr lang="de-DE" b="1" dirty="0">
                <a:solidFill>
                  <a:srgbClr val="7030A0"/>
                </a:solidFill>
              </a:rPr>
              <a:t>(€)</a:t>
            </a:r>
            <a:endParaRPr lang="de-DE" dirty="0"/>
          </a:p>
          <a:p>
            <a:r>
              <a:rPr lang="de-DE" dirty="0">
                <a:hlinkClick r:id="rId5"/>
              </a:rPr>
              <a:t>Trügerischer Schutz: Festpreise für Software-Entwicklungsprojekte</a:t>
            </a:r>
            <a:br>
              <a:rPr lang="de-DE" dirty="0"/>
            </a:br>
            <a:r>
              <a:rPr lang="de-DE" dirty="0" err="1"/>
              <a:t>projektmagazin</a:t>
            </a:r>
            <a:r>
              <a:rPr lang="de-DE" dirty="0"/>
              <a:t>, Reinhard P. </a:t>
            </a:r>
            <a:r>
              <a:rPr lang="de-DE" dirty="0" err="1"/>
              <a:t>Oechtering</a:t>
            </a:r>
            <a:r>
              <a:rPr lang="de-DE" dirty="0"/>
              <a:t>, 2012 </a:t>
            </a:r>
            <a:r>
              <a:rPr lang="de-DE" b="1" dirty="0">
                <a:solidFill>
                  <a:srgbClr val="7030A0"/>
                </a:solidFill>
              </a:rPr>
              <a:t>(€)</a:t>
            </a:r>
            <a:endParaRPr lang="de-DE" dirty="0"/>
          </a:p>
          <a:p>
            <a:r>
              <a:rPr lang="de-DE" dirty="0"/>
              <a:t>Rechtliche Qualifikation eines bestehenden Vertrages als Dienst- oder Werkvertrag, LG Köln, </a:t>
            </a:r>
            <a:r>
              <a:rPr lang="de-DE" dirty="0">
                <a:hlinkClick r:id="rId6"/>
              </a:rPr>
              <a:t>Urteil vom 20.02.2015 - 12 O 186/13</a:t>
            </a:r>
            <a:endParaRPr lang="de-DE" dirty="0"/>
          </a:p>
          <a:p>
            <a:r>
              <a:rPr lang="de-DE" dirty="0">
                <a:hlinkClick r:id="rId7"/>
              </a:rPr>
              <a:t>Gesetzlich geregelte Vertragstypen und spezielle Vertragstypen</a:t>
            </a:r>
            <a:br>
              <a:rPr lang="de-DE" dirty="0"/>
            </a:br>
            <a:r>
              <a:rPr lang="de-DE" dirty="0"/>
              <a:t>Institut für Informatik, Dr. F. </a:t>
            </a:r>
            <a:r>
              <a:rPr lang="de-DE" dirty="0" err="1"/>
              <a:t>Sarre</a:t>
            </a:r>
            <a:r>
              <a:rPr lang="de-DE" dirty="0"/>
              <a:t>, Wintersemester 2008 / 2009</a:t>
            </a:r>
          </a:p>
          <a:p>
            <a:r>
              <a:rPr lang="de-DE" dirty="0">
                <a:hlinkClick r:id="rId8"/>
              </a:rPr>
              <a:t>Manifesto for Agile Software Development</a:t>
            </a:r>
            <a:r>
              <a:rPr lang="de-DE" dirty="0"/>
              <a:t>, Manifest, 2001</a:t>
            </a:r>
          </a:p>
          <a:p>
            <a:r>
              <a:rPr lang="de-DE" dirty="0">
                <a:hlinkClick r:id="rId9"/>
              </a:rPr>
              <a:t>Agile Contracts – Money for Nothing and Change for Free</a:t>
            </a:r>
            <a:r>
              <a:rPr lang="de-DE" dirty="0"/>
              <a:t>, Jeff Sutherland, 2008, Update 2013</a:t>
            </a:r>
          </a:p>
          <a:p>
            <a:r>
              <a:rPr lang="de-DE" dirty="0">
                <a:hlinkClick r:id="rId10"/>
              </a:rPr>
              <a:t>Modern agile contracts for the real world</a:t>
            </a:r>
            <a:r>
              <a:rPr lang="de-DE" dirty="0"/>
              <a:t>, Jesse </a:t>
            </a:r>
            <a:r>
              <a:rPr lang="de-DE" dirty="0" err="1"/>
              <a:t>Fewell</a:t>
            </a:r>
            <a:r>
              <a:rPr lang="de-DE" dirty="0"/>
              <a:t>, 2010</a:t>
            </a:r>
          </a:p>
          <a:p>
            <a:endParaRPr lang="de-DE" dirty="0"/>
          </a:p>
        </p:txBody>
      </p:sp>
      <p:sp>
        <p:nvSpPr>
          <p:cNvPr id="4" name="Fußzeilenplatzhalter 3">
            <a:extLst>
              <a:ext uri="{FF2B5EF4-FFF2-40B4-BE49-F238E27FC236}">
                <a16:creationId xmlns:a16="http://schemas.microsoft.com/office/drawing/2014/main" id="{6B5C81DC-366D-D741-987A-9AFB4B45D9DC}"/>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11A6A474-D475-134D-A6A1-E52F7CCBE7A1}"/>
              </a:ext>
            </a:extLst>
          </p:cNvPr>
          <p:cNvSpPr>
            <a:spLocks noGrp="1"/>
          </p:cNvSpPr>
          <p:nvPr>
            <p:ph type="sldNum" sz="quarter" idx="12"/>
          </p:nvPr>
        </p:nvSpPr>
        <p:spPr/>
        <p:txBody>
          <a:bodyPr/>
          <a:lstStyle/>
          <a:p>
            <a:fld id="{1BCAFC7E-7E8D-A446-BFC0-FAB5FA744264}" type="slidenum">
              <a:rPr lang="de-DE" smtClean="0"/>
              <a:t>34</a:t>
            </a:fld>
            <a:endParaRPr lang="de-DE"/>
          </a:p>
        </p:txBody>
      </p:sp>
    </p:spTree>
    <p:extLst>
      <p:ext uri="{BB962C8B-B14F-4D97-AF65-F5344CB8AC3E}">
        <p14:creationId xmlns:p14="http://schemas.microsoft.com/office/powerpoint/2010/main" val="1374126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lin ang="2700000" scaled="1"/>
          <a:tileRect/>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F81AA-9ABD-9044-B53E-EE158348FAB3}"/>
              </a:ext>
            </a:extLst>
          </p:cNvPr>
          <p:cNvSpPr>
            <a:spLocks noGrp="1"/>
          </p:cNvSpPr>
          <p:nvPr>
            <p:ph type="title"/>
          </p:nvPr>
        </p:nvSpPr>
        <p:spPr>
          <a:xfrm>
            <a:off x="2798884" y="862011"/>
            <a:ext cx="5501054" cy="1325563"/>
          </a:xfrm>
        </p:spPr>
        <p:txBody>
          <a:bodyPr/>
          <a:lstStyle/>
          <a:p>
            <a:r>
              <a:rPr lang="de-DE" dirty="0">
                <a:solidFill>
                  <a:srgbClr val="004E8B"/>
                </a:solidFill>
                <a:latin typeface="Chalkboard" panose="03050602040202020205" pitchFamily="66" charset="77"/>
              </a:rPr>
              <a:t>Herzlichen Dank!</a:t>
            </a:r>
          </a:p>
        </p:txBody>
      </p:sp>
      <p:sp>
        <p:nvSpPr>
          <p:cNvPr id="3" name="Inhaltsplatzhalter 2">
            <a:extLst>
              <a:ext uri="{FF2B5EF4-FFF2-40B4-BE49-F238E27FC236}">
                <a16:creationId xmlns:a16="http://schemas.microsoft.com/office/drawing/2014/main" id="{281E32FB-5177-FF42-BA17-25821E08CE6F}"/>
              </a:ext>
            </a:extLst>
          </p:cNvPr>
          <p:cNvSpPr>
            <a:spLocks noGrp="1"/>
          </p:cNvSpPr>
          <p:nvPr>
            <p:ph idx="1"/>
          </p:nvPr>
        </p:nvSpPr>
        <p:spPr>
          <a:xfrm>
            <a:off x="838200" y="2187574"/>
            <a:ext cx="11078980" cy="4351338"/>
          </a:xfrm>
        </p:spPr>
        <p:txBody>
          <a:bodyPr>
            <a:normAutofit/>
          </a:bodyPr>
          <a:lstStyle/>
          <a:p>
            <a:pPr marL="0" indent="0">
              <a:buNone/>
            </a:pPr>
            <a:endParaRPr lang="de-DE" dirty="0"/>
          </a:p>
          <a:p>
            <a:pPr marL="0" indent="0">
              <a:buNone/>
            </a:pPr>
            <a:endParaRPr lang="de-DE" dirty="0"/>
          </a:p>
          <a:p>
            <a:pPr marL="0" indent="0">
              <a:buNone/>
            </a:pPr>
            <a:r>
              <a:rPr lang="de-DE" dirty="0"/>
              <a:t>Lizenzbestimmung</a:t>
            </a:r>
          </a:p>
          <a:p>
            <a:pPr marL="0" indent="0">
              <a:buNone/>
            </a:pPr>
            <a:r>
              <a:rPr lang="de-DE" sz="1800" dirty="0"/>
              <a:t>Diese Präsentation ist lizenziert unter der				Manga Art: </a:t>
            </a:r>
            <a:r>
              <a:rPr lang="de-DE" sz="1800" u="sng" dirty="0">
                <a:hlinkClick r:id="rId2"/>
              </a:rPr>
              <a:t>Rambutan</a:t>
            </a:r>
            <a:r>
              <a:rPr lang="de-DE" sz="1800" dirty="0"/>
              <a:t>, 2017</a:t>
            </a:r>
          </a:p>
          <a:p>
            <a:pPr marL="0" indent="0">
              <a:buNone/>
            </a:pPr>
            <a:r>
              <a:rPr lang="de-DE" sz="1800" dirty="0">
                <a:hlinkClick r:id="rId3"/>
              </a:rPr>
              <a:t>Creative Commons Namensnennung 4.0 International Lizenz</a:t>
            </a:r>
            <a:r>
              <a:rPr lang="de-DE" sz="1800" dirty="0"/>
              <a:t>.		Japan-Fotos: Ina &amp; Heiko Lübbe, 2016</a:t>
            </a:r>
          </a:p>
          <a:p>
            <a:pPr marL="0" indent="0">
              <a:buNone/>
            </a:pPr>
            <a:r>
              <a:rPr lang="de-DE" sz="1800" dirty="0"/>
              <a:t>von</a:t>
            </a:r>
          </a:p>
          <a:p>
            <a:pPr marL="0" indent="0">
              <a:buNone/>
            </a:pPr>
            <a:r>
              <a:rPr lang="de-DE" sz="1800" dirty="0"/>
              <a:t>Systemberatung Heiko Lübbe</a:t>
            </a:r>
            <a:br>
              <a:rPr lang="de-DE" sz="1800" dirty="0"/>
            </a:br>
            <a:r>
              <a:rPr lang="de-DE" sz="1800" dirty="0"/>
              <a:t>Zum Stützpunkt 4</a:t>
            </a:r>
            <a:br>
              <a:rPr lang="de-DE" sz="1800" dirty="0"/>
            </a:br>
            <a:r>
              <a:rPr lang="de-DE" sz="1800" dirty="0"/>
              <a:t>14641 Nauen</a:t>
            </a:r>
          </a:p>
          <a:p>
            <a:pPr marL="0" indent="0">
              <a:buNone/>
            </a:pPr>
            <a:r>
              <a:rPr lang="de-DE" sz="1800" dirty="0">
                <a:hlinkClick r:id="rId4"/>
              </a:rPr>
              <a:t>https://www.consulting.heikol.de</a:t>
            </a:r>
            <a:endParaRPr lang="de-DE" sz="1800" dirty="0"/>
          </a:p>
          <a:p>
            <a:pPr marL="0" indent="0">
              <a:buNone/>
            </a:pPr>
            <a:endParaRPr lang="de-DE" sz="1800" dirty="0"/>
          </a:p>
          <a:p>
            <a:pPr marL="0" indent="0">
              <a:buNone/>
            </a:pPr>
            <a:endParaRPr lang="de-DE" dirty="0"/>
          </a:p>
          <a:p>
            <a:pPr marL="0" indent="0">
              <a:buNone/>
            </a:pPr>
            <a:endParaRPr lang="de-DE" dirty="0"/>
          </a:p>
        </p:txBody>
      </p:sp>
      <p:sp>
        <p:nvSpPr>
          <p:cNvPr id="4" name="Fußzeilenplatzhalter 3">
            <a:extLst>
              <a:ext uri="{FF2B5EF4-FFF2-40B4-BE49-F238E27FC236}">
                <a16:creationId xmlns:a16="http://schemas.microsoft.com/office/drawing/2014/main" id="{65904D27-250E-0A4B-A398-6D3D9A224C03}"/>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5D068564-BCFF-5B43-945F-92760CCBF2EB}"/>
              </a:ext>
            </a:extLst>
          </p:cNvPr>
          <p:cNvSpPr>
            <a:spLocks noGrp="1"/>
          </p:cNvSpPr>
          <p:nvPr>
            <p:ph type="sldNum" sz="quarter" idx="12"/>
          </p:nvPr>
        </p:nvSpPr>
        <p:spPr/>
        <p:txBody>
          <a:bodyPr/>
          <a:lstStyle/>
          <a:p>
            <a:fld id="{1BCAFC7E-7E8D-A446-BFC0-FAB5FA744264}" type="slidenum">
              <a:rPr lang="de-DE" smtClean="0"/>
              <a:t>35</a:t>
            </a:fld>
            <a:endParaRPr lang="de-DE"/>
          </a:p>
        </p:txBody>
      </p:sp>
      <p:pic>
        <p:nvPicPr>
          <p:cNvPr id="11" name="Grafik 10" descr="Ein Bild, das ClipArt enthält.&#10;&#10;Automatisch generierte Beschreibung">
            <a:extLst>
              <a:ext uri="{FF2B5EF4-FFF2-40B4-BE49-F238E27FC236}">
                <a16:creationId xmlns:a16="http://schemas.microsoft.com/office/drawing/2014/main" id="{8637BEEC-8A7D-494C-8A97-6D92235DBD8E}"/>
              </a:ext>
            </a:extLst>
          </p:cNvPr>
          <p:cNvPicPr>
            <a:picLocks noChangeAspect="1"/>
          </p:cNvPicPr>
          <p:nvPr/>
        </p:nvPicPr>
        <p:blipFill>
          <a:blip r:embed="rId5"/>
          <a:stretch>
            <a:fillRect/>
          </a:stretch>
        </p:blipFill>
        <p:spPr>
          <a:xfrm>
            <a:off x="3853961" y="3219450"/>
            <a:ext cx="1219200" cy="419100"/>
          </a:xfrm>
          <a:prstGeom prst="rect">
            <a:avLst/>
          </a:prstGeom>
        </p:spPr>
      </p:pic>
      <p:pic>
        <p:nvPicPr>
          <p:cNvPr id="7" name="Grafik 6" descr="Ein Bild, das Person, haltend enthält.&#10;&#10;Automatisch generierte Beschreibung">
            <a:extLst>
              <a:ext uri="{FF2B5EF4-FFF2-40B4-BE49-F238E27FC236}">
                <a16:creationId xmlns:a16="http://schemas.microsoft.com/office/drawing/2014/main" id="{88927072-90F1-2E44-BE39-F106747679AA}"/>
              </a:ext>
            </a:extLst>
          </p:cNvPr>
          <p:cNvPicPr>
            <a:picLocks noChangeAspect="1"/>
          </p:cNvPicPr>
          <p:nvPr/>
        </p:nvPicPr>
        <p:blipFill>
          <a:blip r:embed="rId6"/>
          <a:stretch>
            <a:fillRect/>
          </a:stretch>
        </p:blipFill>
        <p:spPr>
          <a:xfrm>
            <a:off x="838200" y="432594"/>
            <a:ext cx="1533191" cy="2326221"/>
          </a:xfrm>
          <a:prstGeom prst="rect">
            <a:avLst/>
          </a:prstGeom>
        </p:spPr>
      </p:pic>
      <p:cxnSp>
        <p:nvCxnSpPr>
          <p:cNvPr id="10" name="Gerade Verbindung 9">
            <a:extLst>
              <a:ext uri="{FF2B5EF4-FFF2-40B4-BE49-F238E27FC236}">
                <a16:creationId xmlns:a16="http://schemas.microsoft.com/office/drawing/2014/main" id="{1AC055E7-707D-B849-B4B3-25BAB31914BA}"/>
              </a:ext>
            </a:extLst>
          </p:cNvPr>
          <p:cNvCxnSpPr/>
          <p:nvPr/>
        </p:nvCxnSpPr>
        <p:spPr>
          <a:xfrm>
            <a:off x="7367954" y="3138854"/>
            <a:ext cx="0" cy="2945423"/>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39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0EFC1-8888-1A47-80C0-2238988A1EBD}"/>
              </a:ext>
            </a:extLst>
          </p:cNvPr>
          <p:cNvSpPr>
            <a:spLocks noGrp="1"/>
          </p:cNvSpPr>
          <p:nvPr>
            <p:ph type="title"/>
          </p:nvPr>
        </p:nvSpPr>
        <p:spPr>
          <a:xfrm>
            <a:off x="838200" y="365125"/>
            <a:ext cx="10978662" cy="1325563"/>
          </a:xfrm>
        </p:spPr>
        <p:txBody>
          <a:bodyPr/>
          <a:lstStyle/>
          <a:p>
            <a:r>
              <a:rPr lang="de-DE" dirty="0">
                <a:solidFill>
                  <a:srgbClr val="FF0000"/>
                </a:solidFill>
                <a:latin typeface="+mn-lt"/>
              </a:rPr>
              <a:t>2. </a:t>
            </a:r>
            <a:r>
              <a:rPr lang="de-DE" dirty="0">
                <a:latin typeface="+mn-lt"/>
              </a:rPr>
              <a:t>Initiativvortrag Dienstvertrag vs. Werkvertrag</a:t>
            </a:r>
          </a:p>
        </p:txBody>
      </p:sp>
      <p:sp>
        <p:nvSpPr>
          <p:cNvPr id="3" name="Inhaltsplatzhalter 2">
            <a:extLst>
              <a:ext uri="{FF2B5EF4-FFF2-40B4-BE49-F238E27FC236}">
                <a16:creationId xmlns:a16="http://schemas.microsoft.com/office/drawing/2014/main" id="{973BB60F-14A1-3F4B-BF05-D87AD31F60FE}"/>
              </a:ext>
            </a:extLst>
          </p:cNvPr>
          <p:cNvSpPr>
            <a:spLocks noGrp="1"/>
          </p:cNvSpPr>
          <p:nvPr>
            <p:ph idx="1"/>
          </p:nvPr>
        </p:nvSpPr>
        <p:spPr/>
        <p:txBody>
          <a:bodyPr/>
          <a:lstStyle/>
          <a:p>
            <a:pPr marL="0" indent="0">
              <a:buNone/>
            </a:pPr>
            <a:r>
              <a:rPr lang="de-DE" dirty="0"/>
              <a:t>Verträge sind nach </a:t>
            </a:r>
            <a:r>
              <a:rPr lang="de-DE" dirty="0" err="1">
                <a:hlinkClick r:id="rId3"/>
              </a:rPr>
              <a:t>Haapio</a:t>
            </a:r>
            <a:r>
              <a:rPr lang="de-DE" dirty="0">
                <a:hlinkClick r:id="rId3"/>
              </a:rPr>
              <a:t> (2007)</a:t>
            </a:r>
            <a:r>
              <a:rPr lang="de-DE" dirty="0"/>
              <a:t> Werkzeuge für:</a:t>
            </a:r>
          </a:p>
          <a:p>
            <a:pPr marL="514350" indent="-514350">
              <a:buFont typeface="+mj-lt"/>
              <a:buAutoNum type="arabicPeriod"/>
            </a:pPr>
            <a:r>
              <a:rPr lang="de-DE" dirty="0"/>
              <a:t>Verwaltung von Geschäften, Projekten und Verpflichtungen</a:t>
            </a:r>
          </a:p>
          <a:p>
            <a:pPr marL="514350" indent="-514350">
              <a:buFont typeface="+mj-lt"/>
              <a:buAutoNum type="arabicPeriod"/>
            </a:pPr>
            <a:r>
              <a:rPr lang="de-DE" dirty="0"/>
              <a:t>Schaffung, Zuordnung und Absicherung von Wertschöpfung</a:t>
            </a:r>
          </a:p>
          <a:p>
            <a:pPr marL="514350" indent="-514350">
              <a:buFont typeface="+mj-lt"/>
              <a:buAutoNum type="arabicPeriod"/>
            </a:pPr>
            <a:r>
              <a:rPr lang="de-DE" dirty="0"/>
              <a:t>Kommunikation, Koordination, Motivation und Kontrolle</a:t>
            </a:r>
          </a:p>
          <a:p>
            <a:pPr marL="514350" indent="-514350">
              <a:buFont typeface="+mj-lt"/>
              <a:buAutoNum type="arabicPeriod"/>
            </a:pPr>
            <a:r>
              <a:rPr lang="de-DE" dirty="0"/>
              <a:t>Teilen, Minimieren und Steuern von Risiken</a:t>
            </a:r>
          </a:p>
          <a:p>
            <a:pPr marL="514350" indent="-514350">
              <a:buFont typeface="+mj-lt"/>
              <a:buAutoNum type="arabicPeriod"/>
            </a:pPr>
            <a:r>
              <a:rPr lang="de-DE" dirty="0"/>
              <a:t>Problemvermeidung und Streitschlichtung</a:t>
            </a:r>
          </a:p>
          <a:p>
            <a:pPr marL="514350" indent="-514350">
              <a:buFont typeface="+mj-lt"/>
              <a:buAutoNum type="arabicPeriod"/>
            </a:pPr>
            <a:endParaRPr lang="de-DE" dirty="0"/>
          </a:p>
          <a:p>
            <a:pPr marL="0" indent="0">
              <a:buNone/>
            </a:pPr>
            <a:r>
              <a:rPr lang="de-DE" dirty="0"/>
              <a:t>→ Viele Funktion von Verträgen für den Projekterfolg</a:t>
            </a:r>
          </a:p>
        </p:txBody>
      </p:sp>
      <p:sp>
        <p:nvSpPr>
          <p:cNvPr id="4" name="Fußzeilenplatzhalter 3">
            <a:extLst>
              <a:ext uri="{FF2B5EF4-FFF2-40B4-BE49-F238E27FC236}">
                <a16:creationId xmlns:a16="http://schemas.microsoft.com/office/drawing/2014/main" id="{E4649F06-EDDF-8A42-903A-01ADBB483144}"/>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D4FCF241-051F-8545-A659-C401A8504A05}"/>
              </a:ext>
            </a:extLst>
          </p:cNvPr>
          <p:cNvSpPr>
            <a:spLocks noGrp="1"/>
          </p:cNvSpPr>
          <p:nvPr>
            <p:ph type="sldNum" sz="quarter" idx="12"/>
          </p:nvPr>
        </p:nvSpPr>
        <p:spPr/>
        <p:txBody>
          <a:bodyPr/>
          <a:lstStyle/>
          <a:p>
            <a:fld id="{1BCAFC7E-7E8D-A446-BFC0-FAB5FA744264}" type="slidenum">
              <a:rPr lang="de-DE" smtClean="0"/>
              <a:t>4</a:t>
            </a:fld>
            <a:endParaRPr lang="de-DE"/>
          </a:p>
        </p:txBody>
      </p:sp>
    </p:spTree>
    <p:extLst>
      <p:ext uri="{BB962C8B-B14F-4D97-AF65-F5344CB8AC3E}">
        <p14:creationId xmlns:p14="http://schemas.microsoft.com/office/powerpoint/2010/main" val="2433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47428-BD12-DD44-9B66-4AA35C67E217}"/>
              </a:ext>
            </a:extLst>
          </p:cNvPr>
          <p:cNvSpPr>
            <a:spLocks noGrp="1"/>
          </p:cNvSpPr>
          <p:nvPr>
            <p:ph type="title"/>
          </p:nvPr>
        </p:nvSpPr>
        <p:spPr>
          <a:xfrm>
            <a:off x="6053668" y="803325"/>
            <a:ext cx="5314536" cy="1325563"/>
          </a:xfrm>
        </p:spPr>
        <p:txBody>
          <a:bodyPr>
            <a:normAutofit/>
          </a:bodyPr>
          <a:lstStyle/>
          <a:p>
            <a:r>
              <a:rPr lang="de-DE" dirty="0">
                <a:solidFill>
                  <a:schemeClr val="bg1"/>
                </a:solidFill>
              </a:rPr>
              <a:t>Vertragsarten</a:t>
            </a:r>
          </a:p>
        </p:txBody>
      </p:sp>
      <p:sp>
        <p:nvSpPr>
          <p:cNvPr id="3" name="Inhaltsplatzhalter 2">
            <a:extLst>
              <a:ext uri="{FF2B5EF4-FFF2-40B4-BE49-F238E27FC236}">
                <a16:creationId xmlns:a16="http://schemas.microsoft.com/office/drawing/2014/main" id="{64D20DE8-631D-FA4D-8851-B36B025B3692}"/>
              </a:ext>
            </a:extLst>
          </p:cNvPr>
          <p:cNvSpPr>
            <a:spLocks noGrp="1"/>
          </p:cNvSpPr>
          <p:nvPr>
            <p:ph idx="1"/>
          </p:nvPr>
        </p:nvSpPr>
        <p:spPr>
          <a:xfrm>
            <a:off x="6053667" y="2279018"/>
            <a:ext cx="5314543" cy="3375920"/>
          </a:xfrm>
        </p:spPr>
        <p:txBody>
          <a:bodyPr anchor="t">
            <a:normAutofit/>
          </a:bodyPr>
          <a:lstStyle/>
          <a:p>
            <a:r>
              <a:rPr lang="de-DE" sz="2400" dirty="0">
                <a:solidFill>
                  <a:schemeClr val="bg1"/>
                </a:solidFill>
              </a:rPr>
              <a:t>Werkvertrag</a:t>
            </a:r>
          </a:p>
          <a:p>
            <a:r>
              <a:rPr lang="de-DE" sz="2400" dirty="0">
                <a:solidFill>
                  <a:schemeClr val="bg1"/>
                </a:solidFill>
              </a:rPr>
              <a:t>Dienstvertrag</a:t>
            </a:r>
          </a:p>
          <a:p>
            <a:r>
              <a:rPr lang="de-DE" sz="2400" dirty="0">
                <a:solidFill>
                  <a:schemeClr val="bg1"/>
                </a:solidFill>
              </a:rPr>
              <a:t>Mischformen aus Werk- und Dienstvertrag</a:t>
            </a:r>
          </a:p>
          <a:p>
            <a:r>
              <a:rPr lang="de-DE" sz="2400" dirty="0">
                <a:solidFill>
                  <a:schemeClr val="bg1"/>
                </a:solidFill>
              </a:rPr>
              <a:t>Kaufvertrag (hier ignoriert)</a:t>
            </a:r>
          </a:p>
        </p:txBody>
      </p:sp>
      <p:sp>
        <p:nvSpPr>
          <p:cNvPr id="4" name="Fußzeilenplatzhalter 3">
            <a:extLst>
              <a:ext uri="{FF2B5EF4-FFF2-40B4-BE49-F238E27FC236}">
                <a16:creationId xmlns:a16="http://schemas.microsoft.com/office/drawing/2014/main" id="{F3C6B749-F180-594E-AF27-E5659875CADA}"/>
              </a:ext>
            </a:extLst>
          </p:cNvPr>
          <p:cNvSpPr>
            <a:spLocks noGrp="1"/>
          </p:cNvSpPr>
          <p:nvPr>
            <p:ph type="ftr" sz="quarter" idx="11"/>
          </p:nvPr>
        </p:nvSpPr>
        <p:spPr>
          <a:xfrm>
            <a:off x="4824472" y="6382512"/>
            <a:ext cx="4802755" cy="365760"/>
          </a:xfrm>
        </p:spPr>
        <p:txBody>
          <a:bodyPr>
            <a:normAutofit/>
          </a:bodyPr>
          <a:lstStyle/>
          <a:p>
            <a:pPr algn="l">
              <a:spcAft>
                <a:spcPts val="600"/>
              </a:spcAft>
            </a:pPr>
            <a:r>
              <a:rPr lang="de-DE" sz="1100" dirty="0">
                <a:solidFill>
                  <a:schemeClr val="tx1">
                    <a:lumMod val="50000"/>
                    <a:alpha val="80000"/>
                  </a:schemeClr>
                </a:solidFill>
              </a:rPr>
              <a:t>Dienstvertrag vs. Werkvertrag in der IT</a:t>
            </a:r>
          </a:p>
        </p:txBody>
      </p:sp>
      <p:sp>
        <p:nvSpPr>
          <p:cNvPr id="5" name="Foliennummernplatzhalter 4">
            <a:extLst>
              <a:ext uri="{FF2B5EF4-FFF2-40B4-BE49-F238E27FC236}">
                <a16:creationId xmlns:a16="http://schemas.microsoft.com/office/drawing/2014/main" id="{1EB42B33-F075-524A-825E-B5979B24130A}"/>
              </a:ext>
            </a:extLst>
          </p:cNvPr>
          <p:cNvSpPr>
            <a:spLocks noGrp="1"/>
          </p:cNvSpPr>
          <p:nvPr>
            <p:ph type="sldNum" sz="quarter" idx="12"/>
          </p:nvPr>
        </p:nvSpPr>
        <p:spPr>
          <a:xfrm>
            <a:off x="11000232" y="6108192"/>
            <a:ext cx="548640" cy="548640"/>
          </a:xfrm>
          <a:prstGeom prst="ellipse">
            <a:avLst/>
          </a:prstGeom>
          <a:solidFill>
            <a:srgbClr val="7F7F7F"/>
          </a:solidFill>
        </p:spPr>
        <p:txBody>
          <a:bodyPr anchor="ctr">
            <a:normAutofit/>
          </a:bodyPr>
          <a:lstStyle/>
          <a:p>
            <a:pPr algn="ctr">
              <a:spcAft>
                <a:spcPts val="600"/>
              </a:spcAft>
            </a:pPr>
            <a:fld id="{1BCAFC7E-7E8D-A446-BFC0-FAB5FA744264}" type="slidenum">
              <a:rPr lang="de-DE" sz="1500">
                <a:solidFill>
                  <a:srgbClr val="FFFFFF"/>
                </a:solidFill>
              </a:rPr>
              <a:pPr algn="ctr">
                <a:spcAft>
                  <a:spcPts val="600"/>
                </a:spcAft>
              </a:pPr>
              <a:t>5</a:t>
            </a:fld>
            <a:endParaRPr lang="de-DE" sz="1500">
              <a:solidFill>
                <a:srgbClr val="FFFFFF"/>
              </a:solidFill>
            </a:endParaRPr>
          </a:p>
        </p:txBody>
      </p:sp>
      <p:pic>
        <p:nvPicPr>
          <p:cNvPr id="9" name="Grafik 8" descr="Ein Bild, das Text, Quittung enthält.&#10;&#10;Automatisch generierte Beschreibung">
            <a:extLst>
              <a:ext uri="{FF2B5EF4-FFF2-40B4-BE49-F238E27FC236}">
                <a16:creationId xmlns:a16="http://schemas.microsoft.com/office/drawing/2014/main" id="{F47BC698-B613-3A4D-90B9-633EA17E3148}"/>
              </a:ext>
            </a:extLst>
          </p:cNvPr>
          <p:cNvPicPr>
            <a:picLocks noChangeAspect="1"/>
          </p:cNvPicPr>
          <p:nvPr/>
        </p:nvPicPr>
        <p:blipFill>
          <a:blip r:embed="rId3"/>
          <a:stretch>
            <a:fillRect/>
          </a:stretch>
        </p:blipFill>
        <p:spPr>
          <a:xfrm>
            <a:off x="823790" y="1385277"/>
            <a:ext cx="4064000" cy="2997200"/>
          </a:xfrm>
          <a:prstGeom prst="rect">
            <a:avLst/>
          </a:prstGeom>
        </p:spPr>
      </p:pic>
    </p:spTree>
    <p:extLst>
      <p:ext uri="{BB962C8B-B14F-4D97-AF65-F5344CB8AC3E}">
        <p14:creationId xmlns:p14="http://schemas.microsoft.com/office/powerpoint/2010/main" val="20016457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E3A81-0F92-B944-9BB8-41213F09B885}"/>
              </a:ext>
            </a:extLst>
          </p:cNvPr>
          <p:cNvSpPr>
            <a:spLocks noGrp="1"/>
          </p:cNvSpPr>
          <p:nvPr>
            <p:ph type="title"/>
          </p:nvPr>
        </p:nvSpPr>
        <p:spPr>
          <a:xfrm>
            <a:off x="1136428" y="627564"/>
            <a:ext cx="7474172" cy="1325563"/>
          </a:xfrm>
        </p:spPr>
        <p:txBody>
          <a:bodyPr>
            <a:normAutofit/>
          </a:bodyPr>
          <a:lstStyle/>
          <a:p>
            <a:r>
              <a:rPr lang="de-DE" dirty="0"/>
              <a:t>Dienstvertrag vs. Werkvertrag</a:t>
            </a:r>
          </a:p>
        </p:txBody>
      </p:sp>
      <p:sp>
        <p:nvSpPr>
          <p:cNvPr id="3" name="Inhaltsplatzhalter 2">
            <a:extLst>
              <a:ext uri="{FF2B5EF4-FFF2-40B4-BE49-F238E27FC236}">
                <a16:creationId xmlns:a16="http://schemas.microsoft.com/office/drawing/2014/main" id="{DC78404F-9D9E-2843-B9B1-9FD9986B5540}"/>
              </a:ext>
            </a:extLst>
          </p:cNvPr>
          <p:cNvSpPr>
            <a:spLocks noGrp="1"/>
          </p:cNvSpPr>
          <p:nvPr>
            <p:ph idx="1"/>
          </p:nvPr>
        </p:nvSpPr>
        <p:spPr>
          <a:xfrm>
            <a:off x="1136429" y="2278173"/>
            <a:ext cx="6467867" cy="3450613"/>
          </a:xfrm>
        </p:spPr>
        <p:txBody>
          <a:bodyPr anchor="ctr">
            <a:normAutofit fontScale="85000" lnSpcReduction="10000"/>
          </a:bodyPr>
          <a:lstStyle/>
          <a:p>
            <a:pPr marL="0" indent="0">
              <a:buNone/>
            </a:pPr>
            <a:r>
              <a:rPr lang="de-DE" sz="2400" u="sng" dirty="0"/>
              <a:t>Thesen</a:t>
            </a:r>
            <a:br>
              <a:rPr lang="de-DE" sz="2400" dirty="0"/>
            </a:br>
            <a:r>
              <a:rPr lang="de-DE" sz="2400" dirty="0"/>
              <a:t>Als Auftragnehmer bin ich mit einem Dienstvertrag besser gestellt.</a:t>
            </a:r>
          </a:p>
          <a:p>
            <a:pPr marL="0" indent="0">
              <a:buNone/>
            </a:pPr>
            <a:r>
              <a:rPr lang="de-DE" sz="2400" dirty="0"/>
              <a:t>Als Kunde habe ich beim Werkvertrag kein Kostenrisiko und brauche mich um die Umsetzung nicht zu kümmern. </a:t>
            </a:r>
          </a:p>
          <a:p>
            <a:pPr marL="0" indent="0">
              <a:buNone/>
            </a:pPr>
            <a:endParaRPr lang="de-DE" sz="2400" dirty="0"/>
          </a:p>
          <a:p>
            <a:pPr marL="0" indent="0">
              <a:buNone/>
            </a:pPr>
            <a:r>
              <a:rPr lang="de-DE" sz="2400" u="sng" dirty="0"/>
              <a:t>Antithesen</a:t>
            </a:r>
            <a:br>
              <a:rPr lang="de-DE" sz="2400" dirty="0"/>
            </a:br>
            <a:r>
              <a:rPr lang="de-DE" sz="2400" dirty="0"/>
              <a:t>Es ist einerlei, ob wir einen Dienst- oder einen Werkvertrag haben.</a:t>
            </a:r>
          </a:p>
          <a:p>
            <a:pPr marL="0" indent="0">
              <a:buNone/>
            </a:pPr>
            <a:r>
              <a:rPr lang="de-DE" sz="2400" dirty="0"/>
              <a:t>Die partnerschaftliche Zusammenarbeit zwischen dem Auftragnehmer und dem Kunden sichert den Projekterfolg.</a:t>
            </a:r>
          </a:p>
          <a:p>
            <a:pPr marL="0" indent="0">
              <a:buNone/>
            </a:pPr>
            <a:endParaRPr lang="de-DE" sz="2400" dirty="0"/>
          </a:p>
          <a:p>
            <a:pPr marL="0" indent="0">
              <a:buNone/>
            </a:pPr>
            <a:endParaRPr lang="de-DE" sz="2400" dirty="0"/>
          </a:p>
        </p:txBody>
      </p:sp>
      <p:sp>
        <p:nvSpPr>
          <p:cNvPr id="5" name="Foliennummernplatzhalter 4">
            <a:extLst>
              <a:ext uri="{FF2B5EF4-FFF2-40B4-BE49-F238E27FC236}">
                <a16:creationId xmlns:a16="http://schemas.microsoft.com/office/drawing/2014/main" id="{48E5D69F-2704-634B-8387-CB131FEB5851}"/>
              </a:ext>
            </a:extLst>
          </p:cNvPr>
          <p:cNvSpPr>
            <a:spLocks noGrp="1"/>
          </p:cNvSpPr>
          <p:nvPr>
            <p:ph type="sldNum" sz="quarter" idx="12"/>
          </p:nvPr>
        </p:nvSpPr>
        <p:spPr>
          <a:xfrm>
            <a:off x="10341428" y="6356350"/>
            <a:ext cx="1012371" cy="365125"/>
          </a:xfrm>
        </p:spPr>
        <p:txBody>
          <a:bodyPr>
            <a:normAutofit/>
          </a:bodyPr>
          <a:lstStyle/>
          <a:p>
            <a:pPr>
              <a:spcAft>
                <a:spcPts val="600"/>
              </a:spcAft>
            </a:pPr>
            <a:fld id="{1BCAFC7E-7E8D-A446-BFC0-FAB5FA744264}" type="slidenum">
              <a:rPr lang="de-DE">
                <a:solidFill>
                  <a:schemeClr val="bg1">
                    <a:lumMod val="50000"/>
                  </a:schemeClr>
                </a:solidFill>
              </a:rPr>
              <a:pPr>
                <a:spcAft>
                  <a:spcPts val="600"/>
                </a:spcAft>
              </a:pPr>
              <a:t>6</a:t>
            </a:fld>
            <a:endParaRPr lang="de-DE" dirty="0">
              <a:solidFill>
                <a:schemeClr val="bg1">
                  <a:lumMod val="50000"/>
                </a:schemeClr>
              </a:solidFill>
            </a:endParaRPr>
          </a:p>
        </p:txBody>
      </p:sp>
      <p:sp>
        <p:nvSpPr>
          <p:cNvPr id="6" name="Fußzeilenplatzhalter 3">
            <a:extLst>
              <a:ext uri="{FF2B5EF4-FFF2-40B4-BE49-F238E27FC236}">
                <a16:creationId xmlns:a16="http://schemas.microsoft.com/office/drawing/2014/main" id="{4D2A8009-C053-664B-B5B0-09C5CE04358C}"/>
              </a:ext>
            </a:extLst>
          </p:cNvPr>
          <p:cNvSpPr>
            <a:spLocks noGrp="1"/>
          </p:cNvSpPr>
          <p:nvPr>
            <p:ph type="ftr" sz="quarter" idx="11"/>
          </p:nvPr>
        </p:nvSpPr>
        <p:spPr>
          <a:xfrm>
            <a:off x="4038600" y="6356350"/>
            <a:ext cx="4114800" cy="365125"/>
          </a:xfrm>
        </p:spPr>
        <p:txBody>
          <a:bodyPr/>
          <a:lstStyle/>
          <a:p>
            <a:r>
              <a:rPr lang="de-DE" dirty="0"/>
              <a:t>Dienstvertrag vs. Werkvertrag in der IT</a:t>
            </a:r>
          </a:p>
        </p:txBody>
      </p:sp>
    </p:spTree>
    <p:extLst>
      <p:ext uri="{BB962C8B-B14F-4D97-AF65-F5344CB8AC3E}">
        <p14:creationId xmlns:p14="http://schemas.microsoft.com/office/powerpoint/2010/main" val="15655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E8642-BF6B-9E46-9212-E5761062C7F4}"/>
              </a:ext>
            </a:extLst>
          </p:cNvPr>
          <p:cNvSpPr>
            <a:spLocks noGrp="1"/>
          </p:cNvSpPr>
          <p:nvPr>
            <p:ph type="title"/>
          </p:nvPr>
        </p:nvSpPr>
        <p:spPr>
          <a:xfrm>
            <a:off x="838200" y="365125"/>
            <a:ext cx="12490174" cy="1325563"/>
          </a:xfrm>
        </p:spPr>
        <p:txBody>
          <a:bodyPr>
            <a:normAutofit/>
          </a:bodyPr>
          <a:lstStyle/>
          <a:p>
            <a:r>
              <a:rPr lang="de-DE" sz="4000" dirty="0"/>
              <a:t>Bürgerliches Gesetzbuch</a:t>
            </a:r>
            <a:br>
              <a:rPr lang="de-DE" sz="4000" dirty="0"/>
            </a:br>
            <a:r>
              <a:rPr lang="de-DE" sz="4000" dirty="0">
                <a:hlinkClick r:id="rId2"/>
              </a:rPr>
              <a:t>631</a:t>
            </a:r>
            <a:r>
              <a:rPr lang="de-DE" sz="4000" dirty="0"/>
              <a:t> Vertragstypische Pflichten beim Werkvertrag</a:t>
            </a:r>
          </a:p>
        </p:txBody>
      </p:sp>
      <p:sp>
        <p:nvSpPr>
          <p:cNvPr id="3" name="Inhaltsplatzhalter 2">
            <a:extLst>
              <a:ext uri="{FF2B5EF4-FFF2-40B4-BE49-F238E27FC236}">
                <a16:creationId xmlns:a16="http://schemas.microsoft.com/office/drawing/2014/main" id="{5F411AB1-9F72-A341-9DBB-89C136F85541}"/>
              </a:ext>
            </a:extLst>
          </p:cNvPr>
          <p:cNvSpPr>
            <a:spLocks noGrp="1"/>
          </p:cNvSpPr>
          <p:nvPr>
            <p:ph idx="1"/>
          </p:nvPr>
        </p:nvSpPr>
        <p:spPr>
          <a:xfrm>
            <a:off x="838200" y="2040269"/>
            <a:ext cx="10515600" cy="4136694"/>
          </a:xfrm>
        </p:spPr>
        <p:txBody>
          <a:bodyPr/>
          <a:lstStyle/>
          <a:p>
            <a:pPr marL="0" indent="0">
              <a:spcBef>
                <a:spcPts val="2400"/>
              </a:spcBef>
              <a:buNone/>
            </a:pPr>
            <a:r>
              <a:rPr lang="de-DE" dirty="0"/>
              <a:t>(1) Durch den Werkvertrag wird der Unternehmer zur Herstellung des versprochenen Werkes, der Besteller zur Entrichtung der vereinbarten Vergütung verpflichtet.</a:t>
            </a:r>
          </a:p>
          <a:p>
            <a:pPr marL="0" indent="0">
              <a:spcBef>
                <a:spcPts val="2400"/>
              </a:spcBef>
              <a:buNone/>
            </a:pPr>
            <a:r>
              <a:rPr lang="de-DE" dirty="0"/>
              <a:t>(2) Gegenstand des Werkvertrags kann sowohl die Herstellung oder Veränderung einer Sache als auch ein anderer durch Arbeit oder Dienstleistung herbeizuführender Erfolg sein.</a:t>
            </a:r>
          </a:p>
          <a:p>
            <a:endParaRPr lang="de-DE" dirty="0"/>
          </a:p>
        </p:txBody>
      </p:sp>
      <p:sp>
        <p:nvSpPr>
          <p:cNvPr id="4" name="Fußzeilenplatzhalter 3">
            <a:extLst>
              <a:ext uri="{FF2B5EF4-FFF2-40B4-BE49-F238E27FC236}">
                <a16:creationId xmlns:a16="http://schemas.microsoft.com/office/drawing/2014/main" id="{D79D3B90-5ECF-EF4C-AC9E-41CA3FAF6705}"/>
              </a:ext>
            </a:extLst>
          </p:cNvPr>
          <p:cNvSpPr>
            <a:spLocks noGrp="1"/>
          </p:cNvSpPr>
          <p:nvPr>
            <p:ph type="ftr" sz="quarter" idx="11"/>
          </p:nvPr>
        </p:nvSpPr>
        <p:spPr/>
        <p:txBody>
          <a:bodyPr/>
          <a:lstStyle/>
          <a:p>
            <a:r>
              <a:rPr lang="de-DE" dirty="0"/>
              <a:t>Dienstvertrag vs. Werkvertrag in der IT</a:t>
            </a:r>
          </a:p>
        </p:txBody>
      </p:sp>
      <p:sp>
        <p:nvSpPr>
          <p:cNvPr id="5" name="Foliennummernplatzhalter 4">
            <a:extLst>
              <a:ext uri="{FF2B5EF4-FFF2-40B4-BE49-F238E27FC236}">
                <a16:creationId xmlns:a16="http://schemas.microsoft.com/office/drawing/2014/main" id="{5E6846B2-3715-0A48-93E4-36FA4C14AD38}"/>
              </a:ext>
            </a:extLst>
          </p:cNvPr>
          <p:cNvSpPr>
            <a:spLocks noGrp="1"/>
          </p:cNvSpPr>
          <p:nvPr>
            <p:ph type="sldNum" sz="quarter" idx="12"/>
          </p:nvPr>
        </p:nvSpPr>
        <p:spPr/>
        <p:txBody>
          <a:bodyPr/>
          <a:lstStyle/>
          <a:p>
            <a:fld id="{1BCAFC7E-7E8D-A446-BFC0-FAB5FA744264}" type="slidenum">
              <a:rPr lang="de-DE" smtClean="0"/>
              <a:t>7</a:t>
            </a:fld>
            <a:endParaRPr lang="de-DE"/>
          </a:p>
        </p:txBody>
      </p:sp>
      <p:sp>
        <p:nvSpPr>
          <p:cNvPr id="6" name="Textfeld 5">
            <a:extLst>
              <a:ext uri="{FF2B5EF4-FFF2-40B4-BE49-F238E27FC236}">
                <a16:creationId xmlns:a16="http://schemas.microsoft.com/office/drawing/2014/main" id="{295B56D9-E24C-004E-99E9-570616073923}"/>
              </a:ext>
            </a:extLst>
          </p:cNvPr>
          <p:cNvSpPr txBox="1"/>
          <p:nvPr/>
        </p:nvSpPr>
        <p:spPr>
          <a:xfrm>
            <a:off x="148611" y="124573"/>
            <a:ext cx="836909" cy="1631216"/>
          </a:xfrm>
          <a:prstGeom prst="rect">
            <a:avLst/>
          </a:prstGeom>
          <a:noFill/>
        </p:spPr>
        <p:txBody>
          <a:bodyPr wrap="square" rtlCol="0">
            <a:spAutoFit/>
          </a:bodyPr>
          <a:lstStyle/>
          <a:p>
            <a:r>
              <a:rPr lang="de-DE" sz="10000" dirty="0">
                <a:solidFill>
                  <a:schemeClr val="bg1">
                    <a:lumMod val="85000"/>
                  </a:schemeClr>
                </a:solidFill>
                <a:effectLst>
                  <a:outerShdw blurRad="50800" dist="50800" dir="5400000" algn="ctr" rotWithShape="0">
                    <a:srgbClr val="000000">
                      <a:alpha val="0"/>
                    </a:srgbClr>
                  </a:outerShdw>
                  <a:reflection endPos="0" dist="50800" dir="5400000" sy="-100000" algn="bl" rotWithShape="0"/>
                </a:effectLst>
              </a:rPr>
              <a:t>§</a:t>
            </a:r>
          </a:p>
        </p:txBody>
      </p:sp>
      <p:sp>
        <p:nvSpPr>
          <p:cNvPr id="7" name="Textfeld 6">
            <a:extLst>
              <a:ext uri="{FF2B5EF4-FFF2-40B4-BE49-F238E27FC236}">
                <a16:creationId xmlns:a16="http://schemas.microsoft.com/office/drawing/2014/main" id="{296A6A9B-8862-CD43-9558-815C6E1CA45B}"/>
              </a:ext>
            </a:extLst>
          </p:cNvPr>
          <p:cNvSpPr txBox="1"/>
          <p:nvPr/>
        </p:nvSpPr>
        <p:spPr>
          <a:xfrm>
            <a:off x="5750560" y="4225925"/>
            <a:ext cx="1168400" cy="523220"/>
          </a:xfrm>
          <a:prstGeom prst="rect">
            <a:avLst/>
          </a:prstGeom>
          <a:noFill/>
        </p:spPr>
        <p:txBody>
          <a:bodyPr wrap="square" rtlCol="0">
            <a:spAutoFit/>
          </a:bodyPr>
          <a:lstStyle/>
          <a:p>
            <a:r>
              <a:rPr lang="de-DE" sz="2800" b="1" dirty="0">
                <a:solidFill>
                  <a:srgbClr val="FF0000"/>
                </a:solidFill>
              </a:rPr>
              <a:t>Erfolg</a:t>
            </a:r>
          </a:p>
        </p:txBody>
      </p:sp>
      <p:sp>
        <p:nvSpPr>
          <p:cNvPr id="8" name="Textfeld 7">
            <a:extLst>
              <a:ext uri="{FF2B5EF4-FFF2-40B4-BE49-F238E27FC236}">
                <a16:creationId xmlns:a16="http://schemas.microsoft.com/office/drawing/2014/main" id="{75D7841E-9EE6-184E-9EB2-D655B229852D}"/>
              </a:ext>
            </a:extLst>
          </p:cNvPr>
          <p:cNvSpPr txBox="1"/>
          <p:nvPr/>
        </p:nvSpPr>
        <p:spPr>
          <a:xfrm>
            <a:off x="838200" y="4988560"/>
            <a:ext cx="10226040" cy="800219"/>
          </a:xfrm>
          <a:prstGeom prst="rect">
            <a:avLst/>
          </a:prstGeom>
          <a:noFill/>
        </p:spPr>
        <p:txBody>
          <a:bodyPr wrap="square" rtlCol="0">
            <a:spAutoFit/>
          </a:bodyPr>
          <a:lstStyle/>
          <a:p>
            <a:r>
              <a:rPr lang="de-DE" sz="2800" dirty="0"/>
              <a:t>→ der Werk</a:t>
            </a:r>
            <a:r>
              <a:rPr lang="de-DE" sz="2800" dirty="0">
                <a:solidFill>
                  <a:srgbClr val="FF0000"/>
                </a:solidFill>
              </a:rPr>
              <a:t>erfolg</a:t>
            </a:r>
            <a:r>
              <a:rPr lang="de-DE" sz="2800" dirty="0"/>
              <a:t> charakterisiert den Werkvertrag </a:t>
            </a:r>
          </a:p>
          <a:p>
            <a:endParaRPr lang="de-DE" dirty="0"/>
          </a:p>
        </p:txBody>
      </p:sp>
    </p:spTree>
    <p:extLst>
      <p:ext uri="{BB962C8B-B14F-4D97-AF65-F5344CB8AC3E}">
        <p14:creationId xmlns:p14="http://schemas.microsoft.com/office/powerpoint/2010/main" val="13369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E8642-BF6B-9E46-9212-E5761062C7F4}"/>
              </a:ext>
            </a:extLst>
          </p:cNvPr>
          <p:cNvSpPr>
            <a:spLocks noGrp="1"/>
          </p:cNvSpPr>
          <p:nvPr>
            <p:ph type="title"/>
          </p:nvPr>
        </p:nvSpPr>
        <p:spPr>
          <a:xfrm>
            <a:off x="838200" y="365125"/>
            <a:ext cx="12490174" cy="1325563"/>
          </a:xfrm>
        </p:spPr>
        <p:txBody>
          <a:bodyPr>
            <a:normAutofit/>
          </a:bodyPr>
          <a:lstStyle/>
          <a:p>
            <a:r>
              <a:rPr lang="de-DE" sz="4000" dirty="0"/>
              <a:t>Bürgerliches Gesetzbuch</a:t>
            </a:r>
            <a:br>
              <a:rPr lang="de-DE" sz="4000" dirty="0"/>
            </a:br>
            <a:r>
              <a:rPr lang="de-DE" sz="4000" dirty="0">
                <a:hlinkClick r:id="rId2"/>
              </a:rPr>
              <a:t>611</a:t>
            </a:r>
            <a:r>
              <a:rPr lang="de-DE" sz="4000" dirty="0"/>
              <a:t> Vertragstypische Pflichten beim Dienstvertrag</a:t>
            </a:r>
          </a:p>
        </p:txBody>
      </p:sp>
      <p:sp>
        <p:nvSpPr>
          <p:cNvPr id="3" name="Inhaltsplatzhalter 2">
            <a:extLst>
              <a:ext uri="{FF2B5EF4-FFF2-40B4-BE49-F238E27FC236}">
                <a16:creationId xmlns:a16="http://schemas.microsoft.com/office/drawing/2014/main" id="{5F411AB1-9F72-A341-9DBB-89C136F85541}"/>
              </a:ext>
            </a:extLst>
          </p:cNvPr>
          <p:cNvSpPr>
            <a:spLocks noGrp="1"/>
          </p:cNvSpPr>
          <p:nvPr>
            <p:ph idx="1"/>
          </p:nvPr>
        </p:nvSpPr>
        <p:spPr>
          <a:xfrm>
            <a:off x="838200" y="2040269"/>
            <a:ext cx="10515600" cy="3933811"/>
          </a:xfrm>
        </p:spPr>
        <p:txBody>
          <a:bodyPr>
            <a:normAutofit/>
          </a:bodyPr>
          <a:lstStyle/>
          <a:p>
            <a:pPr marL="514350" indent="-514350">
              <a:spcBef>
                <a:spcPts val="2400"/>
              </a:spcBef>
              <a:buAutoNum type="arabicParenBoth"/>
            </a:pPr>
            <a:r>
              <a:rPr lang="de-DE" dirty="0"/>
              <a:t>Durch den Dienstvertrag wird derjenige, welcher Dienste zusagt, zur Leistung der versprochenen Dienste, der andere Teil zur Gewährung der vereinbarten Vergütung verpflichtet</a:t>
            </a:r>
          </a:p>
          <a:p>
            <a:pPr marL="0" indent="0">
              <a:spcBef>
                <a:spcPts val="2400"/>
              </a:spcBef>
              <a:buNone/>
            </a:pPr>
            <a:r>
              <a:rPr lang="de-DE" dirty="0"/>
              <a:t>→ Abnahme ist entbehrlich</a:t>
            </a:r>
          </a:p>
          <a:p>
            <a:pPr marL="0" indent="0">
              <a:spcBef>
                <a:spcPts val="2400"/>
              </a:spcBef>
              <a:buNone/>
            </a:pPr>
            <a:r>
              <a:rPr lang="de-DE" dirty="0"/>
              <a:t>→ keine Gewährleistungsansprüche</a:t>
            </a:r>
          </a:p>
          <a:p>
            <a:pPr marL="0" indent="0">
              <a:spcBef>
                <a:spcPts val="2400"/>
              </a:spcBef>
              <a:buNone/>
            </a:pPr>
            <a:r>
              <a:rPr lang="de-DE" dirty="0"/>
              <a:t>→ Auftraggeber in der Beweislast, dass die vereinbarte Leistung nicht</a:t>
            </a:r>
            <a:br>
              <a:rPr lang="de-DE" dirty="0"/>
            </a:br>
            <a:r>
              <a:rPr lang="de-DE" dirty="0"/>
              <a:t>     erbracht wurde (es genügt „redlich </a:t>
            </a:r>
            <a:r>
              <a:rPr lang="de-DE"/>
              <a:t>bemüht“)</a:t>
            </a:r>
            <a:endParaRPr lang="de-DE" dirty="0"/>
          </a:p>
        </p:txBody>
      </p:sp>
      <p:sp>
        <p:nvSpPr>
          <p:cNvPr id="4" name="Fußzeilenplatzhalter 3">
            <a:extLst>
              <a:ext uri="{FF2B5EF4-FFF2-40B4-BE49-F238E27FC236}">
                <a16:creationId xmlns:a16="http://schemas.microsoft.com/office/drawing/2014/main" id="{D79D3B90-5ECF-EF4C-AC9E-41CA3FAF6705}"/>
              </a:ext>
            </a:extLst>
          </p:cNvPr>
          <p:cNvSpPr>
            <a:spLocks noGrp="1"/>
          </p:cNvSpPr>
          <p:nvPr>
            <p:ph type="ftr" sz="quarter" idx="11"/>
          </p:nvPr>
        </p:nvSpPr>
        <p:spPr/>
        <p:txBody>
          <a:bodyPr/>
          <a:lstStyle/>
          <a:p>
            <a:r>
              <a:rPr lang="de-DE"/>
              <a:t>Dienstvertrag vs. Werkvertrag in der IT</a:t>
            </a:r>
          </a:p>
        </p:txBody>
      </p:sp>
      <p:sp>
        <p:nvSpPr>
          <p:cNvPr id="5" name="Foliennummernplatzhalter 4">
            <a:extLst>
              <a:ext uri="{FF2B5EF4-FFF2-40B4-BE49-F238E27FC236}">
                <a16:creationId xmlns:a16="http://schemas.microsoft.com/office/drawing/2014/main" id="{5E6846B2-3715-0A48-93E4-36FA4C14AD38}"/>
              </a:ext>
            </a:extLst>
          </p:cNvPr>
          <p:cNvSpPr>
            <a:spLocks noGrp="1"/>
          </p:cNvSpPr>
          <p:nvPr>
            <p:ph type="sldNum" sz="quarter" idx="12"/>
          </p:nvPr>
        </p:nvSpPr>
        <p:spPr/>
        <p:txBody>
          <a:bodyPr/>
          <a:lstStyle/>
          <a:p>
            <a:fld id="{1BCAFC7E-7E8D-A446-BFC0-FAB5FA744264}" type="slidenum">
              <a:rPr lang="de-DE" smtClean="0"/>
              <a:t>8</a:t>
            </a:fld>
            <a:endParaRPr lang="de-DE"/>
          </a:p>
        </p:txBody>
      </p:sp>
      <p:sp>
        <p:nvSpPr>
          <p:cNvPr id="6" name="Textfeld 5">
            <a:extLst>
              <a:ext uri="{FF2B5EF4-FFF2-40B4-BE49-F238E27FC236}">
                <a16:creationId xmlns:a16="http://schemas.microsoft.com/office/drawing/2014/main" id="{295B56D9-E24C-004E-99E9-570616073923}"/>
              </a:ext>
            </a:extLst>
          </p:cNvPr>
          <p:cNvSpPr txBox="1"/>
          <p:nvPr/>
        </p:nvSpPr>
        <p:spPr>
          <a:xfrm>
            <a:off x="148611" y="124573"/>
            <a:ext cx="836909" cy="1631216"/>
          </a:xfrm>
          <a:prstGeom prst="rect">
            <a:avLst/>
          </a:prstGeom>
          <a:noFill/>
        </p:spPr>
        <p:txBody>
          <a:bodyPr wrap="square" rtlCol="0">
            <a:spAutoFit/>
          </a:bodyPr>
          <a:lstStyle/>
          <a:p>
            <a:r>
              <a:rPr lang="de-DE" sz="10000" dirty="0">
                <a:solidFill>
                  <a:schemeClr val="bg1">
                    <a:lumMod val="85000"/>
                  </a:schemeClr>
                </a:solidFill>
                <a:effectLst>
                  <a:outerShdw blurRad="50800" dist="50800" dir="5400000" algn="ctr" rotWithShape="0">
                    <a:srgbClr val="000000">
                      <a:alpha val="0"/>
                    </a:srgbClr>
                  </a:outerShdw>
                  <a:reflection endPos="0" dist="50800" dir="5400000" sy="-100000" algn="bl" rotWithShape="0"/>
                </a:effectLst>
              </a:rPr>
              <a:t>§</a:t>
            </a:r>
          </a:p>
        </p:txBody>
      </p:sp>
    </p:spTree>
    <p:extLst>
      <p:ext uri="{BB962C8B-B14F-4D97-AF65-F5344CB8AC3E}">
        <p14:creationId xmlns:p14="http://schemas.microsoft.com/office/powerpoint/2010/main" val="216199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rgbClr val="41AFCF"/>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56563-CE78-BB44-AD7A-B9FAE767C1AD}"/>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3800" b="1" dirty="0">
                <a:solidFill>
                  <a:srgbClr val="CD6B87"/>
                </a:solidFill>
              </a:rPr>
              <a:t>Was </a:t>
            </a:r>
            <a:r>
              <a:rPr lang="en-US" sz="3800" b="1" dirty="0" err="1">
                <a:solidFill>
                  <a:srgbClr val="CD6B87"/>
                </a:solidFill>
              </a:rPr>
              <a:t>ist</a:t>
            </a:r>
            <a:r>
              <a:rPr lang="en-US" sz="3800" b="1" dirty="0">
                <a:solidFill>
                  <a:srgbClr val="CD6B87"/>
                </a:solidFill>
              </a:rPr>
              <a:t> </a:t>
            </a:r>
            <a:r>
              <a:rPr lang="en-US" sz="3800" b="1" dirty="0" err="1">
                <a:solidFill>
                  <a:srgbClr val="CD6B87"/>
                </a:solidFill>
              </a:rPr>
              <a:t>nötig</a:t>
            </a:r>
            <a:r>
              <a:rPr lang="en-US" sz="3800" b="1" dirty="0">
                <a:solidFill>
                  <a:srgbClr val="CD6B87"/>
                </a:solidFill>
              </a:rPr>
              <a:t> </a:t>
            </a:r>
            <a:r>
              <a:rPr lang="en-US" sz="3800" b="1" dirty="0" err="1">
                <a:solidFill>
                  <a:srgbClr val="CD6B87"/>
                </a:solidFill>
              </a:rPr>
              <a:t>für</a:t>
            </a:r>
            <a:r>
              <a:rPr lang="en-US" sz="3800" b="1" dirty="0">
                <a:solidFill>
                  <a:srgbClr val="CD6B87"/>
                </a:solidFill>
              </a:rPr>
              <a:t> die </a:t>
            </a:r>
            <a:r>
              <a:rPr lang="en-US" sz="3800" b="1" dirty="0" err="1">
                <a:solidFill>
                  <a:srgbClr val="CD6B87"/>
                </a:solidFill>
              </a:rPr>
              <a:t>Kundenzufriedenheit</a:t>
            </a:r>
            <a:r>
              <a:rPr lang="en-US" sz="3800" b="1" dirty="0">
                <a:solidFill>
                  <a:srgbClr val="CD6B87"/>
                </a:solidFill>
              </a:rPr>
              <a:t>?</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6" descr="Ein Bild, das drinnen, Wand enthält.&#10;&#10;Automatisch generierte Beschreibung">
            <a:extLst>
              <a:ext uri="{FF2B5EF4-FFF2-40B4-BE49-F238E27FC236}">
                <a16:creationId xmlns:a16="http://schemas.microsoft.com/office/drawing/2014/main" id="{C240A323-E1F1-6045-B989-E3CB2339F4C0}"/>
              </a:ext>
            </a:extLst>
          </p:cNvPr>
          <p:cNvPicPr>
            <a:picLocks noChangeAspect="1"/>
          </p:cNvPicPr>
          <p:nvPr/>
        </p:nvPicPr>
        <p:blipFill rotWithShape="1">
          <a:blip r:embed="rId3"/>
          <a:srcRect r="130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Foliennummernplatzhalter 4">
            <a:extLst>
              <a:ext uri="{FF2B5EF4-FFF2-40B4-BE49-F238E27FC236}">
                <a16:creationId xmlns:a16="http://schemas.microsoft.com/office/drawing/2014/main" id="{B101091E-2477-2345-A056-7AC82269505C}"/>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defTabSz="914400">
              <a:spcAft>
                <a:spcPts val="600"/>
              </a:spcAft>
              <a:defRPr/>
            </a:pPr>
            <a:fld id="{1BCAFC7E-7E8D-A446-BFC0-FAB5FA744264}" type="slidenum">
              <a:rPr lang="en-US" sz="1500">
                <a:solidFill>
                  <a:srgbClr val="FFFFFF"/>
                </a:solidFill>
                <a:latin typeface="Calibri" panose="020F0502020204030204"/>
              </a:rPr>
              <a:pPr algn="ctr" defTabSz="914400">
                <a:spcAft>
                  <a:spcPts val="600"/>
                </a:spcAft>
                <a:defRPr/>
              </a:pPr>
              <a:t>9</a:t>
            </a:fld>
            <a:endParaRPr lang="en-US" sz="1500">
              <a:solidFill>
                <a:srgbClr val="FFFFFF"/>
              </a:solidFill>
              <a:latin typeface="Calibri" panose="020F0502020204030204"/>
            </a:endParaRPr>
          </a:p>
        </p:txBody>
      </p:sp>
      <p:sp>
        <p:nvSpPr>
          <p:cNvPr id="4" name="Fußzeilenplatzhalter 3">
            <a:extLst>
              <a:ext uri="{FF2B5EF4-FFF2-40B4-BE49-F238E27FC236}">
                <a16:creationId xmlns:a16="http://schemas.microsoft.com/office/drawing/2014/main" id="{B70A7192-BDFB-C543-975B-DB6CD6BB3DBF}"/>
              </a:ext>
            </a:extLst>
          </p:cNvPr>
          <p:cNvSpPr>
            <a:spLocks noGrp="1"/>
          </p:cNvSpPr>
          <p:nvPr>
            <p:ph type="ftr" sz="quarter" idx="11"/>
          </p:nvPr>
        </p:nvSpPr>
        <p:spPr>
          <a:xfrm>
            <a:off x="6746626" y="6199631"/>
            <a:ext cx="4256653" cy="365760"/>
          </a:xfrm>
        </p:spPr>
        <p:txBody>
          <a:bodyPr vert="horz" lIns="91440" tIns="45720" rIns="91440" bIns="45720" rtlCol="0" anchor="ctr">
            <a:normAutofit/>
          </a:bodyPr>
          <a:lstStyle/>
          <a:p>
            <a:pPr algn="l" defTabSz="914400">
              <a:spcAft>
                <a:spcPts val="600"/>
              </a:spcAft>
              <a:defRPr/>
            </a:pPr>
            <a:r>
              <a:rPr lang="en-US" sz="1100" kern="1200">
                <a:solidFill>
                  <a:schemeClr val="tx1">
                    <a:alpha val="80000"/>
                  </a:schemeClr>
                </a:solidFill>
                <a:latin typeface="Calibri" panose="020F0502020204030204"/>
                <a:ea typeface="+mn-ea"/>
                <a:cs typeface="+mn-cs"/>
              </a:rPr>
              <a:t>Dienstvertrag vs. Werkvertrag in der IT</a:t>
            </a:r>
          </a:p>
        </p:txBody>
      </p:sp>
    </p:spTree>
    <p:extLst>
      <p:ext uri="{BB962C8B-B14F-4D97-AF65-F5344CB8AC3E}">
        <p14:creationId xmlns:p14="http://schemas.microsoft.com/office/powerpoint/2010/main" val="110455199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2308</Words>
  <Application>Microsoft Macintosh PowerPoint</Application>
  <PresentationFormat>Breitbild</PresentationFormat>
  <Paragraphs>332</Paragraphs>
  <Slides>35</Slides>
  <Notes>18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35</vt:i4>
      </vt:variant>
    </vt:vector>
  </HeadingPairs>
  <TitlesOfParts>
    <vt:vector size="41" baseType="lpstr">
      <vt:lpstr>Arial</vt:lpstr>
      <vt:lpstr>Calibri</vt:lpstr>
      <vt:lpstr>Calibri Light</vt:lpstr>
      <vt:lpstr>Chalkboard</vt:lpstr>
      <vt:lpstr>Ubuntu</vt:lpstr>
      <vt:lpstr>Office</vt:lpstr>
      <vt:lpstr>Dienstvertrag vs. Werkvertrag in der IT</vt:lpstr>
      <vt:lpstr>1. Vorstellung</vt:lpstr>
      <vt:lpstr>Agenda Angebot</vt:lpstr>
      <vt:lpstr>2. Initiativvortrag Dienstvertrag vs. Werkvertrag</vt:lpstr>
      <vt:lpstr>Vertragsarten</vt:lpstr>
      <vt:lpstr>Dienstvertrag vs. Werkvertrag</vt:lpstr>
      <vt:lpstr>Bürgerliches Gesetzbuch 631 Vertragstypische Pflichten beim Werkvertrag</vt:lpstr>
      <vt:lpstr>Bürgerliches Gesetzbuch 611 Vertragstypische Pflichten beim Dienstvertrag</vt:lpstr>
      <vt:lpstr>Was ist nötig für die Kundenzufriedenheit?</vt:lpstr>
      <vt:lpstr>Projekterfolg</vt:lpstr>
      <vt:lpstr>Mitwirkung des Kunden</vt:lpstr>
      <vt:lpstr>Vertragsmanagement in den Projektphasen</vt:lpstr>
      <vt:lpstr>Zusätzliche Punkte zum Vertragstyp</vt:lpstr>
      <vt:lpstr>Was kann sonst noch eine Rolle spielen?</vt:lpstr>
      <vt:lpstr>Ansätze für Verträge in der IT</vt:lpstr>
      <vt:lpstr>Work-to-Budget 1/2</vt:lpstr>
      <vt:lpstr>Work-to-Budget 2/2</vt:lpstr>
      <vt:lpstr>Target-Preis-Modell 1/2</vt:lpstr>
      <vt:lpstr>Target-Preis-Modell 2/2</vt:lpstr>
      <vt:lpstr>Was ist mit Verträgen in der agilen Software-entwicklung?</vt:lpstr>
      <vt:lpstr>Verträge im agilen Vorgehen 1/2</vt:lpstr>
      <vt:lpstr>Verträge im agilen Vorgehen 2/2</vt:lpstr>
      <vt:lpstr>Agile Contracts – Money for Nothing and Change for Free, Jeff Sutherland 1/2</vt:lpstr>
      <vt:lpstr>Agile Contracts – Money for Nothing and Change for Free, Jeff Sutherland 2/2</vt:lpstr>
      <vt:lpstr>Gestaffelte Festpreisverträge</vt:lpstr>
      <vt:lpstr>Festpreis-Arbeitspakete</vt:lpstr>
      <vt:lpstr>Abschließend: Worauf ist zu achten?</vt:lpstr>
      <vt:lpstr>3. Diskussion</vt:lpstr>
      <vt:lpstr>4. Drei Aufgaben an ProjektleiterInnen</vt:lpstr>
      <vt:lpstr>1. Herausforderung – Nauener Morgenpost </vt:lpstr>
      <vt:lpstr>2. Herausforderung – Projektübernahme aus dem Konkurs</vt:lpstr>
      <vt:lpstr>3. Herausforderung – Folgeauftrag ist gefährdet</vt:lpstr>
      <vt:lpstr>5. Diskussion offene Fragen, ggf. To-do-Liste</vt:lpstr>
      <vt:lpstr>Literatur</vt:lpstr>
      <vt:lpstr>Herzlichen Dank!</vt:lpstr>
    </vt:vector>
  </TitlesOfParts>
  <Manager/>
  <Company>Systemberatung Heiko Lübbe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Dienstvertrag vs. Werkvertrag in der IT</dc:title>
  <dc:subject/>
  <dc:creator>Heiko Lübbe</dc:creator>
  <cp:keywords>Werkvertrag, Dienstvertrag, Agile Verträge</cp:keywords>
  <dc:description/>
  <cp:lastModifiedBy>Lübbe, Heiko  (extern)</cp:lastModifiedBy>
  <cp:revision>5</cp:revision>
  <dcterms:created xsi:type="dcterms:W3CDTF">2019-09-13T15:45:19Z</dcterms:created>
  <dcterms:modified xsi:type="dcterms:W3CDTF">2019-09-13T16:05:08Z</dcterms:modified>
  <cp:category>Projektmanagement</cp:category>
</cp:coreProperties>
</file>